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7"/>
  </p:notesMasterIdLst>
  <p:sldIdLst>
    <p:sldId id="256" r:id="rId2"/>
    <p:sldId id="2165" r:id="rId3"/>
    <p:sldId id="2169" r:id="rId4"/>
    <p:sldId id="2171" r:id="rId5"/>
    <p:sldId id="275" r:id="rId6"/>
  </p:sldIdLst>
  <p:sldSz cx="12192000" cy="6858000"/>
  <p:notesSz cx="7315200" cy="96012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Helvetica Neue Light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at Agarwal" initials="RA" lastIdx="1" clrIdx="0">
    <p:extLst>
      <p:ext uri="{19B8F6BF-5375-455C-9EA6-DF929625EA0E}">
        <p15:presenceInfo xmlns:p15="http://schemas.microsoft.com/office/powerpoint/2012/main" userId="S::rajat.agarwal@simplilearn.com::4261b9c8-9b27-45bf-9c79-cee0bdfa78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B969"/>
    <a:srgbClr val="0887A5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2F623F-7B21-4C08-98E2-E3609BA77E11}">
  <a:tblStyle styleId="{3E2F623F-7B21-4C08-98E2-E3609BA77E1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5" name="Google Shape;1675;p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0942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Specific</a:t>
            </a:r>
          </a:p>
        </p:txBody>
      </p:sp>
      <p:sp>
        <p:nvSpPr>
          <p:cNvPr id="1184" name="Google Shape;1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030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Specific</a:t>
            </a:r>
          </a:p>
        </p:txBody>
      </p:sp>
      <p:sp>
        <p:nvSpPr>
          <p:cNvPr id="1184" name="Google Shape;1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55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8cf9cdd73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1" name="Google Shape;1301;g8cf9cdd73e_2_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2" name="Google Shape;1302;g8cf9cdd73e_2_0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>
  <p:cSld name="4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68375" y="315556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68375" y="296926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7" name="Google Shape;297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2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>
            <a:spLocks noGrp="1"/>
          </p:cNvSpPr>
          <p:nvPr>
            <p:ph type="title"/>
          </p:nvPr>
        </p:nvSpPr>
        <p:spPr>
          <a:xfrm rot="5400000">
            <a:off x="7133401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body" idx="1"/>
          </p:nvPr>
        </p:nvSpPr>
        <p:spPr>
          <a:xfrm rot="5400000">
            <a:off x="1799401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1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4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2">
  <p:cSld name="1_Blank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5"/>
          <p:cNvPicPr preferRelativeResize="0"/>
          <p:nvPr/>
        </p:nvPicPr>
        <p:blipFill rotWithShape="1">
          <a:blip r:embed="rId2">
            <a:alphaModFix/>
          </a:blip>
          <a:srcRect b="1183"/>
          <a:stretch/>
        </p:blipFill>
        <p:spPr>
          <a:xfrm>
            <a:off x="0" y="81481"/>
            <a:ext cx="12192000" cy="677651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5"/>
          <p:cNvSpPr txBox="1">
            <a:spLocks noGrp="1"/>
          </p:cNvSpPr>
          <p:nvPr>
            <p:ph type="body" idx="1"/>
          </p:nvPr>
        </p:nvSpPr>
        <p:spPr>
          <a:xfrm>
            <a:off x="1095375" y="2686050"/>
            <a:ext cx="7610400" cy="23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8324F"/>
              </a:buClr>
              <a:buSzPts val="6000"/>
              <a:buNone/>
              <a:defRPr sz="6000">
                <a:solidFill>
                  <a:srgbClr val="08324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15" name="Google Shape;315;p15"/>
          <p:cNvGrpSpPr/>
          <p:nvPr/>
        </p:nvGrpSpPr>
        <p:grpSpPr>
          <a:xfrm>
            <a:off x="10800523" y="6319843"/>
            <a:ext cx="972462" cy="260764"/>
            <a:chOff x="10528657" y="6246958"/>
            <a:chExt cx="1244354" cy="333671"/>
          </a:xfrm>
        </p:grpSpPr>
        <p:sp>
          <p:nvSpPr>
            <p:cNvPr id="316" name="Google Shape;316;p15"/>
            <p:cNvSpPr/>
            <p:nvPr/>
          </p:nvSpPr>
          <p:spPr>
            <a:xfrm>
              <a:off x="11150439" y="6418562"/>
              <a:ext cx="24363" cy="162067"/>
            </a:xfrm>
            <a:custGeom>
              <a:avLst/>
              <a:gdLst/>
              <a:ahLst/>
              <a:cxnLst/>
              <a:rect l="l" t="t" r="r" b="b"/>
              <a:pathLst>
                <a:path w="92" h="612" extrusionOk="0">
                  <a:moveTo>
                    <a:pt x="92" y="612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612"/>
                  </a:lnTo>
                  <a:lnTo>
                    <a:pt x="3" y="612"/>
                  </a:lnTo>
                  <a:lnTo>
                    <a:pt x="92" y="612"/>
                  </a:lnTo>
                  <a:close/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11150439" y="6360833"/>
              <a:ext cx="23700" cy="270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11206049" y="6246962"/>
              <a:ext cx="24300" cy="229200"/>
            </a:xfrm>
            <a:prstGeom prst="rect">
              <a:avLst/>
            </a:pr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11094297" y="6246958"/>
              <a:ext cx="23700" cy="2292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10654178" y="6317928"/>
              <a:ext cx="23700" cy="1584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11248420" y="6317928"/>
              <a:ext cx="132936" cy="158358"/>
            </a:xfrm>
            <a:custGeom>
              <a:avLst/>
              <a:gdLst/>
              <a:ahLst/>
              <a:cxnLst/>
              <a:rect l="l" t="t" r="r" b="b"/>
              <a:pathLst>
                <a:path w="213" h="252" extrusionOk="0">
                  <a:moveTo>
                    <a:pt x="113" y="0"/>
                  </a:moveTo>
                  <a:cubicBezTo>
                    <a:pt x="43" y="0"/>
                    <a:pt x="0" y="57"/>
                    <a:pt x="0" y="131"/>
                  </a:cubicBezTo>
                  <a:cubicBezTo>
                    <a:pt x="0" y="203"/>
                    <a:pt x="45" y="252"/>
                    <a:pt x="119" y="252"/>
                  </a:cubicBezTo>
                  <a:cubicBezTo>
                    <a:pt x="157" y="252"/>
                    <a:pt x="184" y="244"/>
                    <a:pt x="199" y="237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187" y="209"/>
                    <a:pt x="154" y="218"/>
                    <a:pt x="124" y="218"/>
                  </a:cubicBezTo>
                  <a:cubicBezTo>
                    <a:pt x="81" y="218"/>
                    <a:pt x="43" y="194"/>
                    <a:pt x="41" y="135"/>
                  </a:cubicBezTo>
                  <a:cubicBezTo>
                    <a:pt x="211" y="135"/>
                    <a:pt x="211" y="135"/>
                    <a:pt x="211" y="135"/>
                  </a:cubicBezTo>
                  <a:cubicBezTo>
                    <a:pt x="211" y="131"/>
                    <a:pt x="213" y="124"/>
                    <a:pt x="213" y="115"/>
                  </a:cubicBezTo>
                  <a:cubicBezTo>
                    <a:pt x="213" y="70"/>
                    <a:pt x="192" y="0"/>
                    <a:pt x="113" y="0"/>
                  </a:cubicBezTo>
                  <a:moveTo>
                    <a:pt x="171" y="102"/>
                  </a:moveTo>
                  <a:cubicBezTo>
                    <a:pt x="43" y="102"/>
                    <a:pt x="43" y="102"/>
                    <a:pt x="43" y="102"/>
                  </a:cubicBezTo>
                  <a:cubicBezTo>
                    <a:pt x="47" y="72"/>
                    <a:pt x="66" y="32"/>
                    <a:pt x="109" y="32"/>
                  </a:cubicBezTo>
                  <a:cubicBezTo>
                    <a:pt x="160" y="32"/>
                    <a:pt x="172" y="75"/>
                    <a:pt x="171" y="102"/>
                  </a:cubicBezTo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11398834" y="6317928"/>
              <a:ext cx="124462" cy="158358"/>
            </a:xfrm>
            <a:custGeom>
              <a:avLst/>
              <a:gdLst/>
              <a:ahLst/>
              <a:cxnLst/>
              <a:rect l="l" t="t" r="r" b="b"/>
              <a:pathLst>
                <a:path w="199" h="252" extrusionOk="0">
                  <a:moveTo>
                    <a:pt x="198" y="90"/>
                  </a:moveTo>
                  <a:cubicBezTo>
                    <a:pt x="199" y="41"/>
                    <a:pt x="173" y="0"/>
                    <a:pt x="101" y="0"/>
                  </a:cubicBezTo>
                  <a:cubicBezTo>
                    <a:pt x="70" y="0"/>
                    <a:pt x="42" y="4"/>
                    <a:pt x="22" y="1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42" y="40"/>
                    <a:pt x="71" y="32"/>
                    <a:pt x="94" y="32"/>
                  </a:cubicBezTo>
                  <a:cubicBezTo>
                    <a:pt x="146" y="34"/>
                    <a:pt x="157" y="67"/>
                    <a:pt x="157" y="87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49" y="77"/>
                    <a:pt x="0" y="123"/>
                    <a:pt x="2" y="183"/>
                  </a:cubicBezTo>
                  <a:cubicBezTo>
                    <a:pt x="3" y="218"/>
                    <a:pt x="28" y="252"/>
                    <a:pt x="78" y="252"/>
                  </a:cubicBezTo>
                  <a:cubicBezTo>
                    <a:pt x="112" y="252"/>
                    <a:pt x="143" y="244"/>
                    <a:pt x="158" y="226"/>
                  </a:cubicBezTo>
                  <a:cubicBezTo>
                    <a:pt x="158" y="252"/>
                    <a:pt x="158" y="252"/>
                    <a:pt x="158" y="252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198" y="222"/>
                    <a:pt x="198" y="222"/>
                    <a:pt x="198" y="222"/>
                  </a:cubicBezTo>
                  <a:cubicBezTo>
                    <a:pt x="198" y="215"/>
                    <a:pt x="198" y="215"/>
                    <a:pt x="198" y="215"/>
                  </a:cubicBezTo>
                  <a:cubicBezTo>
                    <a:pt x="198" y="109"/>
                    <a:pt x="198" y="109"/>
                    <a:pt x="198" y="109"/>
                  </a:cubicBezTo>
                  <a:cubicBezTo>
                    <a:pt x="198" y="98"/>
                    <a:pt x="198" y="92"/>
                    <a:pt x="198" y="90"/>
                  </a:cubicBezTo>
                  <a:moveTo>
                    <a:pt x="158" y="183"/>
                  </a:moveTo>
                  <a:cubicBezTo>
                    <a:pt x="142" y="202"/>
                    <a:pt x="123" y="221"/>
                    <a:pt x="90" y="221"/>
                  </a:cubicBezTo>
                  <a:cubicBezTo>
                    <a:pt x="67" y="221"/>
                    <a:pt x="44" y="206"/>
                    <a:pt x="44" y="177"/>
                  </a:cubicBezTo>
                  <a:cubicBezTo>
                    <a:pt x="44" y="130"/>
                    <a:pt x="105" y="128"/>
                    <a:pt x="158" y="143"/>
                  </a:cubicBezTo>
                  <a:lnTo>
                    <a:pt x="158" y="183"/>
                  </a:lnTo>
                  <a:close/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10940706" y="6317926"/>
              <a:ext cx="137968" cy="230124"/>
            </a:xfrm>
            <a:custGeom>
              <a:avLst/>
              <a:gdLst/>
              <a:ahLst/>
              <a:cxnLst/>
              <a:rect l="l" t="t" r="r" b="b"/>
              <a:pathLst>
                <a:path w="221" h="366" extrusionOk="0">
                  <a:moveTo>
                    <a:pt x="210" y="78"/>
                  </a:moveTo>
                  <a:cubicBezTo>
                    <a:pt x="197" y="26"/>
                    <a:pt x="161" y="2"/>
                    <a:pt x="111" y="0"/>
                  </a:cubicBezTo>
                  <a:cubicBezTo>
                    <a:pt x="107" y="0"/>
                    <a:pt x="103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2" y="0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58" y="7"/>
                    <a:pt x="38" y="29"/>
                    <a:pt x="38" y="2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38" y="366"/>
                    <a:pt x="38" y="366"/>
                    <a:pt x="38" y="366"/>
                  </a:cubicBezTo>
                  <a:cubicBezTo>
                    <a:pt x="38" y="366"/>
                    <a:pt x="38" y="229"/>
                    <a:pt x="38" y="226"/>
                  </a:cubicBezTo>
                  <a:cubicBezTo>
                    <a:pt x="38" y="226"/>
                    <a:pt x="62" y="249"/>
                    <a:pt x="96" y="252"/>
                  </a:cubicBezTo>
                  <a:cubicBezTo>
                    <a:pt x="96" y="252"/>
                    <a:pt x="96" y="252"/>
                    <a:pt x="96" y="252"/>
                  </a:cubicBezTo>
                  <a:cubicBezTo>
                    <a:pt x="103" y="252"/>
                    <a:pt x="110" y="252"/>
                    <a:pt x="118" y="252"/>
                  </a:cubicBezTo>
                  <a:cubicBezTo>
                    <a:pt x="157" y="248"/>
                    <a:pt x="186" y="230"/>
                    <a:pt x="202" y="195"/>
                  </a:cubicBezTo>
                  <a:cubicBezTo>
                    <a:pt x="220" y="157"/>
                    <a:pt x="221" y="117"/>
                    <a:pt x="210" y="78"/>
                  </a:cubicBezTo>
                  <a:moveTo>
                    <a:pt x="176" y="134"/>
                  </a:moveTo>
                  <a:cubicBezTo>
                    <a:pt x="176" y="135"/>
                    <a:pt x="176" y="136"/>
                    <a:pt x="176" y="139"/>
                  </a:cubicBezTo>
                  <a:cubicBezTo>
                    <a:pt x="175" y="149"/>
                    <a:pt x="172" y="158"/>
                    <a:pt x="171" y="165"/>
                  </a:cubicBezTo>
                  <a:cubicBezTo>
                    <a:pt x="168" y="172"/>
                    <a:pt x="156" y="202"/>
                    <a:pt x="126" y="210"/>
                  </a:cubicBezTo>
                  <a:cubicBezTo>
                    <a:pt x="121" y="211"/>
                    <a:pt x="115" y="213"/>
                    <a:pt x="108" y="213"/>
                  </a:cubicBezTo>
                  <a:cubicBezTo>
                    <a:pt x="108" y="213"/>
                    <a:pt x="59" y="213"/>
                    <a:pt x="38" y="173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38" y="85"/>
                    <a:pt x="38" y="81"/>
                    <a:pt x="38" y="77"/>
                  </a:cubicBezTo>
                  <a:cubicBezTo>
                    <a:pt x="38" y="75"/>
                    <a:pt x="53" y="44"/>
                    <a:pt x="93" y="36"/>
                  </a:cubicBezTo>
                  <a:cubicBezTo>
                    <a:pt x="99" y="34"/>
                    <a:pt x="117" y="33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55" y="51"/>
                    <a:pt x="176" y="72"/>
                    <a:pt x="178" y="117"/>
                  </a:cubicBezTo>
                  <a:cubicBezTo>
                    <a:pt x="178" y="124"/>
                    <a:pt x="176" y="128"/>
                    <a:pt x="176" y="134"/>
                  </a:cubicBezTo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11539979" y="6316600"/>
              <a:ext cx="86329" cy="159684"/>
            </a:xfrm>
            <a:custGeom>
              <a:avLst/>
              <a:gdLst/>
              <a:ahLst/>
              <a:cxnLst/>
              <a:rect l="l" t="t" r="r" b="b"/>
              <a:pathLst>
                <a:path w="138" h="254" extrusionOk="0">
                  <a:moveTo>
                    <a:pt x="41" y="3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41" y="254"/>
                    <a:pt x="41" y="254"/>
                    <a:pt x="41" y="25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87"/>
                    <a:pt x="46" y="73"/>
                    <a:pt x="48" y="72"/>
                  </a:cubicBezTo>
                  <a:cubicBezTo>
                    <a:pt x="51" y="68"/>
                    <a:pt x="53" y="64"/>
                    <a:pt x="56" y="59"/>
                  </a:cubicBezTo>
                  <a:cubicBezTo>
                    <a:pt x="60" y="55"/>
                    <a:pt x="68" y="49"/>
                    <a:pt x="80" y="43"/>
                  </a:cubicBezTo>
                  <a:cubicBezTo>
                    <a:pt x="85" y="42"/>
                    <a:pt x="89" y="40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6" y="38"/>
                    <a:pt x="112" y="38"/>
                    <a:pt x="119" y="36"/>
                  </a:cubicBezTo>
                  <a:cubicBezTo>
                    <a:pt x="124" y="36"/>
                    <a:pt x="131" y="36"/>
                    <a:pt x="138" y="36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78" y="0"/>
                    <a:pt x="48" y="27"/>
                    <a:pt x="41" y="32"/>
                  </a:cubicBezTo>
                  <a:moveTo>
                    <a:pt x="117" y="36"/>
                  </a:moveTo>
                  <a:cubicBezTo>
                    <a:pt x="117" y="36"/>
                    <a:pt x="117" y="36"/>
                    <a:pt x="117" y="36"/>
                  </a:cubicBezTo>
                  <a:close/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10528657" y="6317400"/>
              <a:ext cx="109368" cy="158358"/>
            </a:xfrm>
            <a:custGeom>
              <a:avLst/>
              <a:gdLst/>
              <a:ahLst/>
              <a:cxnLst/>
              <a:rect l="l" t="t" r="r" b="b"/>
              <a:pathLst>
                <a:path w="175" h="252" extrusionOk="0">
                  <a:moveTo>
                    <a:pt x="171" y="169"/>
                  </a:moveTo>
                  <a:cubicBezTo>
                    <a:pt x="168" y="140"/>
                    <a:pt x="151" y="124"/>
                    <a:pt x="123" y="116"/>
                  </a:cubicBezTo>
                  <a:cubicBezTo>
                    <a:pt x="117" y="113"/>
                    <a:pt x="108" y="112"/>
                    <a:pt x="102" y="110"/>
                  </a:cubicBezTo>
                  <a:cubicBezTo>
                    <a:pt x="87" y="106"/>
                    <a:pt x="72" y="103"/>
                    <a:pt x="58" y="98"/>
                  </a:cubicBezTo>
                  <a:cubicBezTo>
                    <a:pt x="32" y="87"/>
                    <a:pt x="38" y="56"/>
                    <a:pt x="53" y="45"/>
                  </a:cubicBezTo>
                  <a:cubicBezTo>
                    <a:pt x="62" y="38"/>
                    <a:pt x="74" y="34"/>
                    <a:pt x="87" y="34"/>
                  </a:cubicBezTo>
                  <a:cubicBezTo>
                    <a:pt x="94" y="34"/>
                    <a:pt x="100" y="34"/>
                    <a:pt x="107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8" y="35"/>
                    <a:pt x="125" y="35"/>
                    <a:pt x="133" y="38"/>
                  </a:cubicBezTo>
                  <a:cubicBezTo>
                    <a:pt x="148" y="42"/>
                    <a:pt x="160" y="48"/>
                    <a:pt x="160" y="48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19"/>
                    <a:pt x="160" y="19"/>
                    <a:pt x="160" y="19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59" y="15"/>
                    <a:pt x="152" y="12"/>
                    <a:pt x="152" y="12"/>
                  </a:cubicBezTo>
                  <a:cubicBezTo>
                    <a:pt x="125" y="4"/>
                    <a:pt x="98" y="0"/>
                    <a:pt x="69" y="4"/>
                  </a:cubicBezTo>
                  <a:cubicBezTo>
                    <a:pt x="32" y="10"/>
                    <a:pt x="0" y="35"/>
                    <a:pt x="4" y="83"/>
                  </a:cubicBezTo>
                  <a:cubicBezTo>
                    <a:pt x="5" y="102"/>
                    <a:pt x="15" y="117"/>
                    <a:pt x="32" y="124"/>
                  </a:cubicBezTo>
                  <a:cubicBezTo>
                    <a:pt x="46" y="131"/>
                    <a:pt x="62" y="133"/>
                    <a:pt x="76" y="137"/>
                  </a:cubicBezTo>
                  <a:cubicBezTo>
                    <a:pt x="88" y="141"/>
                    <a:pt x="102" y="146"/>
                    <a:pt x="114" y="150"/>
                  </a:cubicBezTo>
                  <a:cubicBezTo>
                    <a:pt x="122" y="152"/>
                    <a:pt x="128" y="159"/>
                    <a:pt x="129" y="167"/>
                  </a:cubicBezTo>
                  <a:cubicBezTo>
                    <a:pt x="134" y="186"/>
                    <a:pt x="128" y="203"/>
                    <a:pt x="107" y="212"/>
                  </a:cubicBezTo>
                  <a:cubicBezTo>
                    <a:pt x="89" y="220"/>
                    <a:pt x="70" y="220"/>
                    <a:pt x="51" y="219"/>
                  </a:cubicBezTo>
                  <a:cubicBezTo>
                    <a:pt x="17" y="216"/>
                    <a:pt x="4" y="205"/>
                    <a:pt x="4" y="205"/>
                  </a:cubicBezTo>
                  <a:cubicBezTo>
                    <a:pt x="4" y="210"/>
                    <a:pt x="4" y="210"/>
                    <a:pt x="4" y="210"/>
                  </a:cubicBezTo>
                  <a:cubicBezTo>
                    <a:pt x="4" y="226"/>
                    <a:pt x="4" y="226"/>
                    <a:pt x="4" y="226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4" y="237"/>
                    <a:pt x="4" y="237"/>
                    <a:pt x="4" y="237"/>
                  </a:cubicBezTo>
                  <a:cubicBezTo>
                    <a:pt x="4" y="237"/>
                    <a:pt x="13" y="241"/>
                    <a:pt x="25" y="245"/>
                  </a:cubicBezTo>
                  <a:cubicBezTo>
                    <a:pt x="31" y="246"/>
                    <a:pt x="36" y="248"/>
                    <a:pt x="42" y="249"/>
                  </a:cubicBezTo>
                  <a:cubicBezTo>
                    <a:pt x="42" y="249"/>
                    <a:pt x="42" y="249"/>
                    <a:pt x="42" y="249"/>
                  </a:cubicBezTo>
                  <a:cubicBezTo>
                    <a:pt x="61" y="252"/>
                    <a:pt x="80" y="252"/>
                    <a:pt x="100" y="248"/>
                  </a:cubicBezTo>
                  <a:cubicBezTo>
                    <a:pt x="113" y="245"/>
                    <a:pt x="125" y="241"/>
                    <a:pt x="136" y="235"/>
                  </a:cubicBezTo>
                  <a:cubicBezTo>
                    <a:pt x="162" y="224"/>
                    <a:pt x="175" y="199"/>
                    <a:pt x="171" y="169"/>
                  </a:cubicBezTo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0654178" y="6270257"/>
              <a:ext cx="23700" cy="261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11644841" y="6317381"/>
              <a:ext cx="128170" cy="158358"/>
            </a:xfrm>
            <a:custGeom>
              <a:avLst/>
              <a:gdLst/>
              <a:ahLst/>
              <a:cxnLst/>
              <a:rect l="l" t="t" r="r" b="b"/>
              <a:pathLst>
                <a:path w="205" h="252" extrusionOk="0">
                  <a:moveTo>
                    <a:pt x="198" y="68"/>
                  </a:moveTo>
                  <a:cubicBezTo>
                    <a:pt x="185" y="15"/>
                    <a:pt x="141" y="5"/>
                    <a:pt x="132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03" y="0"/>
                    <a:pt x="85" y="3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49" y="18"/>
                    <a:pt x="40" y="30"/>
                    <a:pt x="40" y="3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5"/>
                    <a:pt x="40" y="184"/>
                    <a:pt x="40" y="181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65"/>
                    <a:pt x="68" y="38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8"/>
                    <a:pt x="133" y="35"/>
                    <a:pt x="151" y="58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6" y="67"/>
                    <a:pt x="157" y="68"/>
                    <a:pt x="159" y="71"/>
                  </a:cubicBezTo>
                  <a:cubicBezTo>
                    <a:pt x="159" y="72"/>
                    <a:pt x="160" y="73"/>
                    <a:pt x="160" y="76"/>
                  </a:cubicBezTo>
                  <a:cubicBezTo>
                    <a:pt x="161" y="82"/>
                    <a:pt x="164" y="95"/>
                    <a:pt x="164" y="121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252"/>
                    <a:pt x="164" y="252"/>
                    <a:pt x="164" y="252"/>
                  </a:cubicBezTo>
                  <a:cubicBezTo>
                    <a:pt x="164" y="252"/>
                    <a:pt x="164" y="252"/>
                    <a:pt x="164" y="252"/>
                  </a:cubicBezTo>
                  <a:cubicBezTo>
                    <a:pt x="205" y="252"/>
                    <a:pt x="205" y="252"/>
                    <a:pt x="205" y="252"/>
                  </a:cubicBezTo>
                  <a:cubicBezTo>
                    <a:pt x="205" y="107"/>
                    <a:pt x="205" y="107"/>
                    <a:pt x="205" y="107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2" y="88"/>
                    <a:pt x="201" y="78"/>
                    <a:pt x="198" y="68"/>
                  </a:cubicBezTo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10696544" y="6317373"/>
              <a:ext cx="225357" cy="158358"/>
            </a:xfrm>
            <a:custGeom>
              <a:avLst/>
              <a:gdLst/>
              <a:ahLst/>
              <a:cxnLst/>
              <a:rect l="l" t="t" r="r" b="b"/>
              <a:pathLst>
                <a:path w="361" h="252" extrusionOk="0">
                  <a:moveTo>
                    <a:pt x="263" y="1"/>
                  </a:moveTo>
                  <a:cubicBezTo>
                    <a:pt x="214" y="3"/>
                    <a:pt x="192" y="26"/>
                    <a:pt x="185" y="35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2" y="37"/>
                    <a:pt x="182" y="37"/>
                    <a:pt x="182" y="3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70" y="19"/>
                    <a:pt x="157" y="11"/>
                    <a:pt x="150" y="8"/>
                  </a:cubicBezTo>
                  <a:cubicBezTo>
                    <a:pt x="131" y="1"/>
                    <a:pt x="114" y="1"/>
                    <a:pt x="112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86" y="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48" y="18"/>
                    <a:pt x="38" y="30"/>
                    <a:pt x="38" y="3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6"/>
                    <a:pt x="38" y="105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91"/>
                    <a:pt x="39" y="84"/>
                    <a:pt x="41" y="80"/>
                  </a:cubicBezTo>
                  <a:cubicBezTo>
                    <a:pt x="48" y="53"/>
                    <a:pt x="72" y="34"/>
                    <a:pt x="101" y="34"/>
                  </a:cubicBezTo>
                  <a:cubicBezTo>
                    <a:pt x="127" y="34"/>
                    <a:pt x="147" y="48"/>
                    <a:pt x="157" y="69"/>
                  </a:cubicBezTo>
                  <a:cubicBezTo>
                    <a:pt x="159" y="76"/>
                    <a:pt x="161" y="84"/>
                    <a:pt x="161" y="93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1" y="137"/>
                    <a:pt x="161" y="137"/>
                    <a:pt x="161" y="137"/>
                  </a:cubicBezTo>
                  <a:cubicBezTo>
                    <a:pt x="161" y="181"/>
                    <a:pt x="161" y="181"/>
                    <a:pt x="161" y="181"/>
                  </a:cubicBezTo>
                  <a:cubicBezTo>
                    <a:pt x="161" y="181"/>
                    <a:pt x="161" y="181"/>
                    <a:pt x="161" y="181"/>
                  </a:cubicBezTo>
                  <a:cubicBezTo>
                    <a:pt x="161" y="250"/>
                    <a:pt x="161" y="250"/>
                    <a:pt x="161" y="250"/>
                  </a:cubicBezTo>
                  <a:cubicBezTo>
                    <a:pt x="199" y="250"/>
                    <a:pt x="199" y="250"/>
                    <a:pt x="199" y="250"/>
                  </a:cubicBezTo>
                  <a:cubicBezTo>
                    <a:pt x="199" y="107"/>
                    <a:pt x="199" y="107"/>
                    <a:pt x="199" y="107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60"/>
                    <a:pt x="226" y="34"/>
                    <a:pt x="260" y="34"/>
                  </a:cubicBezTo>
                  <a:cubicBezTo>
                    <a:pt x="272" y="34"/>
                    <a:pt x="284" y="38"/>
                    <a:pt x="294" y="45"/>
                  </a:cubicBezTo>
                  <a:cubicBezTo>
                    <a:pt x="310" y="56"/>
                    <a:pt x="321" y="72"/>
                    <a:pt x="321" y="94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250"/>
                    <a:pt x="321" y="250"/>
                    <a:pt x="321" y="250"/>
                  </a:cubicBezTo>
                  <a:cubicBezTo>
                    <a:pt x="361" y="250"/>
                    <a:pt x="361" y="250"/>
                    <a:pt x="361" y="250"/>
                  </a:cubicBezTo>
                  <a:cubicBezTo>
                    <a:pt x="361" y="99"/>
                    <a:pt x="361" y="99"/>
                    <a:pt x="361" y="99"/>
                  </a:cubicBezTo>
                  <a:cubicBezTo>
                    <a:pt x="361" y="79"/>
                    <a:pt x="357" y="63"/>
                    <a:pt x="350" y="49"/>
                  </a:cubicBezTo>
                  <a:cubicBezTo>
                    <a:pt x="325" y="5"/>
                    <a:pt x="280" y="1"/>
                    <a:pt x="263" y="1"/>
                  </a:cubicBezTo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9" name="Google Shape;3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3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2193" y="0"/>
            <a:ext cx="12194540" cy="6858000"/>
          </a:xfrm>
          <a:custGeom>
            <a:avLst/>
            <a:gdLst/>
            <a:ahLst/>
            <a:cxnLst/>
            <a:rect l="l" t="t" r="r" b="b"/>
            <a:pathLst>
              <a:path w="9145905" h="5143500">
                <a:moveTo>
                  <a:pt x="9145477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5477" y="0"/>
                </a:lnTo>
                <a:lnTo>
                  <a:pt x="9145477" y="5143489"/>
                </a:lnTo>
                <a:close/>
              </a:path>
            </a:pathLst>
          </a:custGeom>
          <a:solidFill>
            <a:srgbClr val="08314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7" name="bg object 17"/>
          <p:cNvSpPr/>
          <p:nvPr/>
        </p:nvSpPr>
        <p:spPr>
          <a:xfrm>
            <a:off x="1" y="1"/>
            <a:ext cx="1397847" cy="48260"/>
          </a:xfrm>
          <a:custGeom>
            <a:avLst/>
            <a:gdLst/>
            <a:ahLst/>
            <a:cxnLst/>
            <a:rect l="l" t="t" r="r" b="b"/>
            <a:pathLst>
              <a:path w="1048385" h="36195">
                <a:moveTo>
                  <a:pt x="1047897" y="35699"/>
                </a:moveTo>
                <a:lnTo>
                  <a:pt x="0" y="35699"/>
                </a:lnTo>
                <a:lnTo>
                  <a:pt x="0" y="0"/>
                </a:lnTo>
                <a:lnTo>
                  <a:pt x="1047897" y="0"/>
                </a:lnTo>
                <a:lnTo>
                  <a:pt x="1047897" y="35699"/>
                </a:lnTo>
                <a:close/>
              </a:path>
            </a:pathLst>
          </a:custGeom>
          <a:solidFill>
            <a:srgbClr val="02A8F4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8" name="bg object 18"/>
          <p:cNvSpPr/>
          <p:nvPr/>
        </p:nvSpPr>
        <p:spPr>
          <a:xfrm>
            <a:off x="7409151" y="1"/>
            <a:ext cx="4782820" cy="48260"/>
          </a:xfrm>
          <a:custGeom>
            <a:avLst/>
            <a:gdLst/>
            <a:ahLst/>
            <a:cxnLst/>
            <a:rect l="l" t="t" r="r" b="b"/>
            <a:pathLst>
              <a:path w="3587115" h="36195">
                <a:moveTo>
                  <a:pt x="3587092" y="35699"/>
                </a:moveTo>
                <a:lnTo>
                  <a:pt x="0" y="35699"/>
                </a:lnTo>
                <a:lnTo>
                  <a:pt x="0" y="0"/>
                </a:lnTo>
                <a:lnTo>
                  <a:pt x="3587092" y="0"/>
                </a:lnTo>
                <a:lnTo>
                  <a:pt x="3587092" y="35699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19" name="bg object 19"/>
          <p:cNvSpPr/>
          <p:nvPr/>
        </p:nvSpPr>
        <p:spPr>
          <a:xfrm>
            <a:off x="3536459" y="1"/>
            <a:ext cx="3873500" cy="48260"/>
          </a:xfrm>
          <a:custGeom>
            <a:avLst/>
            <a:gdLst/>
            <a:ahLst/>
            <a:cxnLst/>
            <a:rect l="l" t="t" r="r" b="b"/>
            <a:pathLst>
              <a:path w="2905125" h="36195">
                <a:moveTo>
                  <a:pt x="2904594" y="35699"/>
                </a:moveTo>
                <a:lnTo>
                  <a:pt x="0" y="35699"/>
                </a:lnTo>
                <a:lnTo>
                  <a:pt x="0" y="0"/>
                </a:lnTo>
                <a:lnTo>
                  <a:pt x="2904594" y="0"/>
                </a:lnTo>
                <a:lnTo>
                  <a:pt x="2904594" y="35699"/>
                </a:lnTo>
                <a:close/>
              </a:path>
            </a:pathLst>
          </a:custGeom>
          <a:solidFill>
            <a:srgbClr val="66BA69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0" name="bg object 20"/>
          <p:cNvSpPr/>
          <p:nvPr/>
        </p:nvSpPr>
        <p:spPr>
          <a:xfrm>
            <a:off x="1396996" y="1"/>
            <a:ext cx="2140373" cy="48260"/>
          </a:xfrm>
          <a:custGeom>
            <a:avLst/>
            <a:gdLst/>
            <a:ahLst/>
            <a:cxnLst/>
            <a:rect l="l" t="t" r="r" b="b"/>
            <a:pathLst>
              <a:path w="1605280" h="36195">
                <a:moveTo>
                  <a:pt x="1604696" y="35699"/>
                </a:moveTo>
                <a:lnTo>
                  <a:pt x="0" y="35699"/>
                </a:lnTo>
                <a:lnTo>
                  <a:pt x="0" y="0"/>
                </a:lnTo>
                <a:lnTo>
                  <a:pt x="1604696" y="0"/>
                </a:lnTo>
                <a:lnTo>
                  <a:pt x="1604696" y="35699"/>
                </a:lnTo>
                <a:close/>
              </a:path>
            </a:pathLst>
          </a:custGeom>
          <a:solidFill>
            <a:srgbClr val="FFC107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1" name="bg object 21"/>
          <p:cNvSpPr/>
          <p:nvPr/>
        </p:nvSpPr>
        <p:spPr>
          <a:xfrm>
            <a:off x="619126" y="1134531"/>
            <a:ext cx="10959253" cy="0"/>
          </a:xfrm>
          <a:custGeom>
            <a:avLst/>
            <a:gdLst/>
            <a:ahLst/>
            <a:cxnLst/>
            <a:rect l="l" t="t" r="r" b="b"/>
            <a:pathLst>
              <a:path w="8219440">
                <a:moveTo>
                  <a:pt x="0" y="0"/>
                </a:moveTo>
                <a:lnTo>
                  <a:pt x="8219388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2" name="bg object 22"/>
          <p:cNvSpPr/>
          <p:nvPr/>
        </p:nvSpPr>
        <p:spPr>
          <a:xfrm>
            <a:off x="11286032" y="6408624"/>
            <a:ext cx="19472" cy="171873"/>
          </a:xfrm>
          <a:custGeom>
            <a:avLst/>
            <a:gdLst/>
            <a:ahLst/>
            <a:cxnLst/>
            <a:rect l="l" t="t" r="r" b="b"/>
            <a:pathLst>
              <a:path w="14604" h="128904">
                <a:moveTo>
                  <a:pt x="13906" y="0"/>
                </a:moveTo>
                <a:lnTo>
                  <a:pt x="0" y="0"/>
                </a:lnTo>
                <a:lnTo>
                  <a:pt x="0" y="15824"/>
                </a:lnTo>
                <a:lnTo>
                  <a:pt x="13906" y="15824"/>
                </a:lnTo>
                <a:lnTo>
                  <a:pt x="13906" y="0"/>
                </a:lnTo>
                <a:close/>
              </a:path>
              <a:path w="14604" h="128904">
                <a:moveTo>
                  <a:pt x="14249" y="33832"/>
                </a:moveTo>
                <a:lnTo>
                  <a:pt x="0" y="33832"/>
                </a:lnTo>
                <a:lnTo>
                  <a:pt x="0" y="128778"/>
                </a:lnTo>
                <a:lnTo>
                  <a:pt x="14249" y="128778"/>
                </a:lnTo>
                <a:lnTo>
                  <a:pt x="14249" y="33832"/>
                </a:lnTo>
                <a:close/>
              </a:path>
            </a:pathLst>
          </a:custGeom>
          <a:solidFill>
            <a:srgbClr val="F4AA3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3" name="bg object 23"/>
          <p:cNvSpPr/>
          <p:nvPr/>
        </p:nvSpPr>
        <p:spPr>
          <a:xfrm>
            <a:off x="11329509" y="6319620"/>
            <a:ext cx="19472" cy="179493"/>
          </a:xfrm>
          <a:custGeom>
            <a:avLst/>
            <a:gdLst/>
            <a:ahLst/>
            <a:cxnLst/>
            <a:rect l="l" t="t" r="r" b="b"/>
            <a:pathLst>
              <a:path w="14604" h="134620">
                <a:moveTo>
                  <a:pt x="14249" y="134349"/>
                </a:moveTo>
                <a:lnTo>
                  <a:pt x="0" y="134349"/>
                </a:lnTo>
                <a:lnTo>
                  <a:pt x="0" y="0"/>
                </a:lnTo>
                <a:lnTo>
                  <a:pt x="14249" y="0"/>
                </a:lnTo>
                <a:lnTo>
                  <a:pt x="14249" y="134349"/>
                </a:lnTo>
                <a:close/>
              </a:path>
            </a:pathLst>
          </a:custGeom>
          <a:solidFill>
            <a:srgbClr val="01A5DA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4" name="bg object 24"/>
          <p:cNvSpPr/>
          <p:nvPr/>
        </p:nvSpPr>
        <p:spPr>
          <a:xfrm>
            <a:off x="11242176" y="6319620"/>
            <a:ext cx="18627" cy="179493"/>
          </a:xfrm>
          <a:custGeom>
            <a:avLst/>
            <a:gdLst/>
            <a:ahLst/>
            <a:cxnLst/>
            <a:rect l="l" t="t" r="r" b="b"/>
            <a:pathLst>
              <a:path w="13970" h="134620">
                <a:moveTo>
                  <a:pt x="13899" y="134324"/>
                </a:moveTo>
                <a:lnTo>
                  <a:pt x="0" y="134324"/>
                </a:lnTo>
                <a:lnTo>
                  <a:pt x="0" y="0"/>
                </a:lnTo>
                <a:lnTo>
                  <a:pt x="13899" y="0"/>
                </a:lnTo>
                <a:lnTo>
                  <a:pt x="13899" y="134324"/>
                </a:lnTo>
                <a:close/>
              </a:path>
            </a:pathLst>
          </a:custGeom>
          <a:solidFill>
            <a:srgbClr val="F4AA3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5" name="bg object 25"/>
          <p:cNvSpPr/>
          <p:nvPr/>
        </p:nvSpPr>
        <p:spPr>
          <a:xfrm>
            <a:off x="10898244" y="6337821"/>
            <a:ext cx="18627" cy="161713"/>
          </a:xfrm>
          <a:custGeom>
            <a:avLst/>
            <a:gdLst/>
            <a:ahLst/>
            <a:cxnLst/>
            <a:rect l="l" t="t" r="r" b="b"/>
            <a:pathLst>
              <a:path w="13970" h="121285">
                <a:moveTo>
                  <a:pt x="0" y="0"/>
                </a:moveTo>
                <a:lnTo>
                  <a:pt x="13874" y="0"/>
                </a:lnTo>
                <a:lnTo>
                  <a:pt x="13874" y="120774"/>
                </a:lnTo>
                <a:lnTo>
                  <a:pt x="0" y="120774"/>
                </a:lnTo>
                <a:lnTo>
                  <a:pt x="0" y="0"/>
                </a:lnTo>
                <a:close/>
              </a:path>
            </a:pathLst>
          </a:custGeom>
          <a:solidFill>
            <a:srgbClr val="F4AA3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6" name="bg object 26"/>
          <p:cNvSpPr/>
          <p:nvPr/>
        </p:nvSpPr>
        <p:spPr>
          <a:xfrm>
            <a:off x="11362606" y="6375095"/>
            <a:ext cx="215053" cy="124460"/>
          </a:xfrm>
          <a:custGeom>
            <a:avLst/>
            <a:gdLst/>
            <a:ahLst/>
            <a:cxnLst/>
            <a:rect l="l" t="t" r="r" b="b"/>
            <a:pathLst>
              <a:path w="161290" h="93345">
                <a:moveTo>
                  <a:pt x="77901" y="42379"/>
                </a:moveTo>
                <a:lnTo>
                  <a:pt x="77317" y="37579"/>
                </a:lnTo>
                <a:lnTo>
                  <a:pt x="76250" y="28752"/>
                </a:lnTo>
                <a:lnTo>
                  <a:pt x="70446" y="14960"/>
                </a:lnTo>
                <a:lnTo>
                  <a:pt x="67094" y="11772"/>
                </a:lnTo>
                <a:lnTo>
                  <a:pt x="62547" y="7454"/>
                </a:lnTo>
                <a:lnTo>
                  <a:pt x="62547" y="37579"/>
                </a:lnTo>
                <a:lnTo>
                  <a:pt x="15722" y="37579"/>
                </a:lnTo>
                <a:lnTo>
                  <a:pt x="17907" y="28879"/>
                </a:lnTo>
                <a:lnTo>
                  <a:pt x="22453" y="20535"/>
                </a:lnTo>
                <a:lnTo>
                  <a:pt x="29667" y="14249"/>
                </a:lnTo>
                <a:lnTo>
                  <a:pt x="39878" y="11772"/>
                </a:lnTo>
                <a:lnTo>
                  <a:pt x="51333" y="14401"/>
                </a:lnTo>
                <a:lnTo>
                  <a:pt x="58331" y="20942"/>
                </a:lnTo>
                <a:lnTo>
                  <a:pt x="61772" y="29349"/>
                </a:lnTo>
                <a:lnTo>
                  <a:pt x="62547" y="37579"/>
                </a:lnTo>
                <a:lnTo>
                  <a:pt x="62547" y="7454"/>
                </a:lnTo>
                <a:lnTo>
                  <a:pt x="59232" y="4292"/>
                </a:lnTo>
                <a:lnTo>
                  <a:pt x="41325" y="0"/>
                </a:lnTo>
                <a:lnTo>
                  <a:pt x="24066" y="3708"/>
                </a:lnTo>
                <a:lnTo>
                  <a:pt x="11061" y="13906"/>
                </a:lnTo>
                <a:lnTo>
                  <a:pt x="2857" y="29210"/>
                </a:lnTo>
                <a:lnTo>
                  <a:pt x="0" y="48247"/>
                </a:lnTo>
                <a:lnTo>
                  <a:pt x="2997" y="66408"/>
                </a:lnTo>
                <a:lnTo>
                  <a:pt x="11620" y="80479"/>
                </a:lnTo>
                <a:lnTo>
                  <a:pt x="25311" y="89585"/>
                </a:lnTo>
                <a:lnTo>
                  <a:pt x="43522" y="92824"/>
                </a:lnTo>
                <a:lnTo>
                  <a:pt x="53187" y="92329"/>
                </a:lnTo>
                <a:lnTo>
                  <a:pt x="61302" y="91033"/>
                </a:lnTo>
                <a:lnTo>
                  <a:pt x="67843" y="89255"/>
                </a:lnTo>
                <a:lnTo>
                  <a:pt x="72771" y="87299"/>
                </a:lnTo>
                <a:lnTo>
                  <a:pt x="73875" y="86944"/>
                </a:lnTo>
                <a:lnTo>
                  <a:pt x="73875" y="80302"/>
                </a:lnTo>
                <a:lnTo>
                  <a:pt x="73875" y="74777"/>
                </a:lnTo>
                <a:lnTo>
                  <a:pt x="68643" y="76581"/>
                </a:lnTo>
                <a:lnTo>
                  <a:pt x="61671" y="78371"/>
                </a:lnTo>
                <a:lnTo>
                  <a:pt x="53670" y="79756"/>
                </a:lnTo>
                <a:lnTo>
                  <a:pt x="45351" y="80302"/>
                </a:lnTo>
                <a:lnTo>
                  <a:pt x="34074" y="78587"/>
                </a:lnTo>
                <a:lnTo>
                  <a:pt x="24549" y="73164"/>
                </a:lnTo>
                <a:lnTo>
                  <a:pt x="17830" y="63677"/>
                </a:lnTo>
                <a:lnTo>
                  <a:pt x="14998" y="49720"/>
                </a:lnTo>
                <a:lnTo>
                  <a:pt x="77177" y="49720"/>
                </a:lnTo>
                <a:lnTo>
                  <a:pt x="77177" y="48247"/>
                </a:lnTo>
                <a:lnTo>
                  <a:pt x="77901" y="45669"/>
                </a:lnTo>
                <a:lnTo>
                  <a:pt x="77901" y="42379"/>
                </a:lnTo>
                <a:close/>
              </a:path>
              <a:path w="161290" h="93345">
                <a:moveTo>
                  <a:pt x="160769" y="33147"/>
                </a:moveTo>
                <a:lnTo>
                  <a:pt x="159080" y="20358"/>
                </a:lnTo>
                <a:lnTo>
                  <a:pt x="154152" y="11772"/>
                </a:lnTo>
                <a:lnTo>
                  <a:pt x="153022" y="9804"/>
                </a:lnTo>
                <a:lnTo>
                  <a:pt x="146100" y="5334"/>
                </a:lnTo>
                <a:lnTo>
                  <a:pt x="146100" y="52679"/>
                </a:lnTo>
                <a:lnTo>
                  <a:pt x="146100" y="67424"/>
                </a:lnTo>
                <a:lnTo>
                  <a:pt x="141427" y="72567"/>
                </a:lnTo>
                <a:lnTo>
                  <a:pt x="135966" y="77050"/>
                </a:lnTo>
                <a:lnTo>
                  <a:pt x="129349" y="80225"/>
                </a:lnTo>
                <a:lnTo>
                  <a:pt x="121170" y="81419"/>
                </a:lnTo>
                <a:lnTo>
                  <a:pt x="112725" y="81419"/>
                </a:lnTo>
                <a:lnTo>
                  <a:pt x="104292" y="75895"/>
                </a:lnTo>
                <a:lnTo>
                  <a:pt x="104292" y="65201"/>
                </a:lnTo>
                <a:lnTo>
                  <a:pt x="108102" y="55168"/>
                </a:lnTo>
                <a:lnTo>
                  <a:pt x="117919" y="50380"/>
                </a:lnTo>
                <a:lnTo>
                  <a:pt x="131368" y="49872"/>
                </a:lnTo>
                <a:lnTo>
                  <a:pt x="146100" y="52679"/>
                </a:lnTo>
                <a:lnTo>
                  <a:pt x="146100" y="5334"/>
                </a:lnTo>
                <a:lnTo>
                  <a:pt x="141947" y="2641"/>
                </a:lnTo>
                <a:lnTo>
                  <a:pt x="125196" y="0"/>
                </a:lnTo>
                <a:lnTo>
                  <a:pt x="116903" y="304"/>
                </a:lnTo>
                <a:lnTo>
                  <a:pt x="109194" y="1333"/>
                </a:lnTo>
                <a:lnTo>
                  <a:pt x="102247" y="3263"/>
                </a:lnTo>
                <a:lnTo>
                  <a:pt x="96227" y="6248"/>
                </a:lnTo>
                <a:lnTo>
                  <a:pt x="96227" y="18046"/>
                </a:lnTo>
                <a:lnTo>
                  <a:pt x="102260" y="15671"/>
                </a:lnTo>
                <a:lnTo>
                  <a:pt x="109016" y="13665"/>
                </a:lnTo>
                <a:lnTo>
                  <a:pt x="115976" y="12293"/>
                </a:lnTo>
                <a:lnTo>
                  <a:pt x="122618" y="11772"/>
                </a:lnTo>
                <a:lnTo>
                  <a:pt x="134277" y="14224"/>
                </a:lnTo>
                <a:lnTo>
                  <a:pt x="141325" y="19431"/>
                </a:lnTo>
                <a:lnTo>
                  <a:pt x="144792" y="25882"/>
                </a:lnTo>
                <a:lnTo>
                  <a:pt x="145719" y="32054"/>
                </a:lnTo>
                <a:lnTo>
                  <a:pt x="145719" y="40144"/>
                </a:lnTo>
                <a:lnTo>
                  <a:pt x="120040" y="36334"/>
                </a:lnTo>
                <a:lnTo>
                  <a:pt x="102184" y="41071"/>
                </a:lnTo>
                <a:lnTo>
                  <a:pt x="91897" y="52171"/>
                </a:lnTo>
                <a:lnTo>
                  <a:pt x="88900" y="67424"/>
                </a:lnTo>
                <a:lnTo>
                  <a:pt x="90830" y="76822"/>
                </a:lnTo>
                <a:lnTo>
                  <a:pt x="96100" y="84950"/>
                </a:lnTo>
                <a:lnTo>
                  <a:pt x="104724" y="90665"/>
                </a:lnTo>
                <a:lnTo>
                  <a:pt x="116776" y="92824"/>
                </a:lnTo>
                <a:lnTo>
                  <a:pt x="125831" y="92265"/>
                </a:lnTo>
                <a:lnTo>
                  <a:pt x="134035" y="90525"/>
                </a:lnTo>
                <a:lnTo>
                  <a:pt x="140944" y="87553"/>
                </a:lnTo>
                <a:lnTo>
                  <a:pt x="146100" y="83248"/>
                </a:lnTo>
                <a:lnTo>
                  <a:pt x="146100" y="92824"/>
                </a:lnTo>
                <a:lnTo>
                  <a:pt x="160769" y="92824"/>
                </a:lnTo>
                <a:lnTo>
                  <a:pt x="160769" y="83248"/>
                </a:lnTo>
                <a:lnTo>
                  <a:pt x="160769" y="81419"/>
                </a:lnTo>
                <a:lnTo>
                  <a:pt x="160769" y="49872"/>
                </a:lnTo>
                <a:lnTo>
                  <a:pt x="160769" y="40144"/>
                </a:lnTo>
                <a:lnTo>
                  <a:pt x="160769" y="33147"/>
                </a:lnTo>
                <a:close/>
              </a:path>
            </a:pathLst>
          </a:custGeom>
          <a:solidFill>
            <a:srgbClr val="01A5DA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7" name="bg object 27"/>
          <p:cNvSpPr/>
          <p:nvPr/>
        </p:nvSpPr>
        <p:spPr>
          <a:xfrm>
            <a:off x="11122145" y="6375087"/>
            <a:ext cx="105833" cy="180340"/>
          </a:xfrm>
          <a:custGeom>
            <a:avLst/>
            <a:gdLst/>
            <a:ahLst/>
            <a:cxnLst/>
            <a:rect l="l" t="t" r="r" b="b"/>
            <a:pathLst>
              <a:path w="79375" h="135254">
                <a:moveTo>
                  <a:pt x="13924" y="134849"/>
                </a:moveTo>
                <a:lnTo>
                  <a:pt x="0" y="134849"/>
                </a:lnTo>
                <a:lnTo>
                  <a:pt x="0" y="0"/>
                </a:lnTo>
                <a:lnTo>
                  <a:pt x="13924" y="0"/>
                </a:lnTo>
                <a:lnTo>
                  <a:pt x="13924" y="10674"/>
                </a:lnTo>
                <a:lnTo>
                  <a:pt x="66723" y="10674"/>
                </a:lnTo>
                <a:lnTo>
                  <a:pt x="68053" y="12149"/>
                </a:lnTo>
                <a:lnTo>
                  <a:pt x="42824" y="12149"/>
                </a:lnTo>
                <a:lnTo>
                  <a:pt x="36249" y="12524"/>
                </a:lnTo>
                <a:lnTo>
                  <a:pt x="34049" y="13249"/>
                </a:lnTo>
                <a:lnTo>
                  <a:pt x="19399" y="16199"/>
                </a:lnTo>
                <a:lnTo>
                  <a:pt x="13924" y="27624"/>
                </a:lnTo>
                <a:lnTo>
                  <a:pt x="13924" y="63749"/>
                </a:lnTo>
                <a:lnTo>
                  <a:pt x="18642" y="72262"/>
                </a:lnTo>
                <a:lnTo>
                  <a:pt x="22881" y="76634"/>
                </a:lnTo>
                <a:lnTo>
                  <a:pt x="29042" y="78244"/>
                </a:lnTo>
                <a:lnTo>
                  <a:pt x="39524" y="78474"/>
                </a:lnTo>
                <a:lnTo>
                  <a:pt x="69831" y="78474"/>
                </a:lnTo>
                <a:lnTo>
                  <a:pt x="68663" y="80365"/>
                </a:lnTo>
                <a:lnTo>
                  <a:pt x="65442" y="83274"/>
                </a:lnTo>
                <a:lnTo>
                  <a:pt x="13924" y="83274"/>
                </a:lnTo>
                <a:lnTo>
                  <a:pt x="13924" y="134849"/>
                </a:lnTo>
                <a:close/>
              </a:path>
              <a:path w="79375" h="135254">
                <a:moveTo>
                  <a:pt x="66723" y="10674"/>
                </a:moveTo>
                <a:lnTo>
                  <a:pt x="13924" y="10674"/>
                </a:lnTo>
                <a:lnTo>
                  <a:pt x="21224" y="2574"/>
                </a:lnTo>
                <a:lnTo>
                  <a:pt x="33299" y="724"/>
                </a:lnTo>
                <a:lnTo>
                  <a:pt x="33674" y="0"/>
                </a:lnTo>
                <a:lnTo>
                  <a:pt x="40624" y="0"/>
                </a:lnTo>
                <a:lnTo>
                  <a:pt x="53337" y="2101"/>
                </a:lnTo>
                <a:lnTo>
                  <a:pt x="63818" y="7453"/>
                </a:lnTo>
                <a:lnTo>
                  <a:pt x="66723" y="10674"/>
                </a:lnTo>
                <a:close/>
              </a:path>
              <a:path w="79375" h="135254">
                <a:moveTo>
                  <a:pt x="69831" y="78474"/>
                </a:moveTo>
                <a:lnTo>
                  <a:pt x="42099" y="78474"/>
                </a:lnTo>
                <a:lnTo>
                  <a:pt x="44299" y="77749"/>
                </a:lnTo>
                <a:lnTo>
                  <a:pt x="46124" y="77374"/>
                </a:lnTo>
                <a:lnTo>
                  <a:pt x="57099" y="74424"/>
                </a:lnTo>
                <a:lnTo>
                  <a:pt x="61499" y="63374"/>
                </a:lnTo>
                <a:lnTo>
                  <a:pt x="62599" y="60799"/>
                </a:lnTo>
                <a:lnTo>
                  <a:pt x="62949" y="58224"/>
                </a:lnTo>
                <a:lnTo>
                  <a:pt x="64049" y="54899"/>
                </a:lnTo>
                <a:lnTo>
                  <a:pt x="64424" y="51224"/>
                </a:lnTo>
                <a:lnTo>
                  <a:pt x="64424" y="47149"/>
                </a:lnTo>
                <a:lnTo>
                  <a:pt x="65149" y="45674"/>
                </a:lnTo>
                <a:lnTo>
                  <a:pt x="65149" y="43099"/>
                </a:lnTo>
                <a:lnTo>
                  <a:pt x="63453" y="32264"/>
                </a:lnTo>
                <a:lnTo>
                  <a:pt x="60071" y="24365"/>
                </a:lnTo>
                <a:lnTo>
                  <a:pt x="55935" y="19021"/>
                </a:lnTo>
                <a:lnTo>
                  <a:pt x="51974" y="15849"/>
                </a:lnTo>
                <a:lnTo>
                  <a:pt x="51249" y="15099"/>
                </a:lnTo>
                <a:lnTo>
                  <a:pt x="50149" y="14724"/>
                </a:lnTo>
                <a:lnTo>
                  <a:pt x="49049" y="13999"/>
                </a:lnTo>
                <a:lnTo>
                  <a:pt x="48674" y="13999"/>
                </a:lnTo>
                <a:lnTo>
                  <a:pt x="42824" y="12149"/>
                </a:lnTo>
                <a:lnTo>
                  <a:pt x="68053" y="12149"/>
                </a:lnTo>
                <a:lnTo>
                  <a:pt x="71759" y="16259"/>
                </a:lnTo>
                <a:lnTo>
                  <a:pt x="76849" y="28724"/>
                </a:lnTo>
                <a:lnTo>
                  <a:pt x="79029" y="39558"/>
                </a:lnTo>
                <a:lnTo>
                  <a:pt x="79347" y="49374"/>
                </a:lnTo>
                <a:lnTo>
                  <a:pt x="79259" y="51224"/>
                </a:lnTo>
                <a:lnTo>
                  <a:pt x="77735" y="61226"/>
                </a:lnTo>
                <a:lnTo>
                  <a:pt x="73924" y="71849"/>
                </a:lnTo>
                <a:lnTo>
                  <a:pt x="69831" y="78474"/>
                </a:lnTo>
                <a:close/>
              </a:path>
              <a:path w="79375" h="135254">
                <a:moveTo>
                  <a:pt x="43199" y="92849"/>
                </a:moveTo>
                <a:lnTo>
                  <a:pt x="35149" y="92849"/>
                </a:lnTo>
                <a:lnTo>
                  <a:pt x="22699" y="91749"/>
                </a:lnTo>
                <a:lnTo>
                  <a:pt x="13924" y="83274"/>
                </a:lnTo>
                <a:lnTo>
                  <a:pt x="65442" y="83274"/>
                </a:lnTo>
                <a:lnTo>
                  <a:pt x="61721" y="86634"/>
                </a:lnTo>
                <a:lnTo>
                  <a:pt x="53200" y="90760"/>
                </a:lnTo>
                <a:lnTo>
                  <a:pt x="43199" y="92849"/>
                </a:lnTo>
                <a:close/>
              </a:path>
            </a:pathLst>
          </a:custGeom>
          <a:solidFill>
            <a:srgbClr val="F4AA3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8" name="bg object 28"/>
          <p:cNvSpPr/>
          <p:nvPr/>
        </p:nvSpPr>
        <p:spPr>
          <a:xfrm>
            <a:off x="11590476" y="6375021"/>
            <a:ext cx="67733" cy="124460"/>
          </a:xfrm>
          <a:custGeom>
            <a:avLst/>
            <a:gdLst/>
            <a:ahLst/>
            <a:cxnLst/>
            <a:rect l="l" t="t" r="r" b="b"/>
            <a:pathLst>
              <a:path w="50800" h="93345">
                <a:moveTo>
                  <a:pt x="15024" y="92799"/>
                </a:moveTo>
                <a:lnTo>
                  <a:pt x="0" y="92799"/>
                </a:lnTo>
                <a:lnTo>
                  <a:pt x="0" y="0"/>
                </a:lnTo>
                <a:lnTo>
                  <a:pt x="15024" y="0"/>
                </a:lnTo>
                <a:lnTo>
                  <a:pt x="15024" y="11049"/>
                </a:lnTo>
                <a:lnTo>
                  <a:pt x="50624" y="11049"/>
                </a:lnTo>
                <a:lnTo>
                  <a:pt x="50624" y="12524"/>
                </a:lnTo>
                <a:lnTo>
                  <a:pt x="43649" y="12524"/>
                </a:lnTo>
                <a:lnTo>
                  <a:pt x="41099" y="13274"/>
                </a:lnTo>
                <a:lnTo>
                  <a:pt x="38874" y="13274"/>
                </a:lnTo>
                <a:lnTo>
                  <a:pt x="37049" y="13624"/>
                </a:lnTo>
                <a:lnTo>
                  <a:pt x="34474" y="13624"/>
                </a:lnTo>
                <a:lnTo>
                  <a:pt x="32649" y="13999"/>
                </a:lnTo>
                <a:lnTo>
                  <a:pt x="31174" y="14724"/>
                </a:lnTo>
                <a:lnTo>
                  <a:pt x="29349" y="15099"/>
                </a:lnTo>
                <a:lnTo>
                  <a:pt x="18699" y="24299"/>
                </a:lnTo>
                <a:lnTo>
                  <a:pt x="17599" y="25774"/>
                </a:lnTo>
                <a:lnTo>
                  <a:pt x="16874" y="26149"/>
                </a:lnTo>
                <a:lnTo>
                  <a:pt x="15024" y="31299"/>
                </a:lnTo>
                <a:lnTo>
                  <a:pt x="15024" y="92799"/>
                </a:lnTo>
                <a:close/>
              </a:path>
              <a:path w="50800" h="93345">
                <a:moveTo>
                  <a:pt x="50624" y="11049"/>
                </a:moveTo>
                <a:lnTo>
                  <a:pt x="15024" y="11049"/>
                </a:lnTo>
                <a:lnTo>
                  <a:pt x="18576" y="8440"/>
                </a:lnTo>
                <a:lnTo>
                  <a:pt x="25531" y="4559"/>
                </a:lnTo>
                <a:lnTo>
                  <a:pt x="36132" y="1160"/>
                </a:lnTo>
                <a:lnTo>
                  <a:pt x="50624" y="0"/>
                </a:lnTo>
                <a:lnTo>
                  <a:pt x="50624" y="11049"/>
                </a:lnTo>
                <a:close/>
              </a:path>
            </a:pathLst>
          </a:custGeom>
          <a:solidFill>
            <a:srgbClr val="01A5DA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9" name="bg object 29"/>
          <p:cNvSpPr/>
          <p:nvPr/>
        </p:nvSpPr>
        <p:spPr>
          <a:xfrm>
            <a:off x="10802111" y="6375853"/>
            <a:ext cx="82125" cy="122767"/>
          </a:xfrm>
          <a:custGeom>
            <a:avLst/>
            <a:gdLst/>
            <a:ahLst/>
            <a:cxnLst/>
            <a:rect l="l" t="t" r="r" b="b"/>
            <a:pathLst>
              <a:path w="61595" h="92075">
                <a:moveTo>
                  <a:pt x="55863" y="80151"/>
                </a:moveTo>
                <a:lnTo>
                  <a:pt x="31174" y="80151"/>
                </a:lnTo>
                <a:lnTo>
                  <a:pt x="37774" y="77226"/>
                </a:lnTo>
                <a:lnTo>
                  <a:pt x="45474" y="73901"/>
                </a:lnTo>
                <a:lnTo>
                  <a:pt x="47674" y="67626"/>
                </a:lnTo>
                <a:lnTo>
                  <a:pt x="45824" y="60626"/>
                </a:lnTo>
                <a:lnTo>
                  <a:pt x="45474" y="57701"/>
                </a:lnTo>
                <a:lnTo>
                  <a:pt x="43274" y="55101"/>
                </a:lnTo>
                <a:lnTo>
                  <a:pt x="40324" y="54376"/>
                </a:lnTo>
                <a:lnTo>
                  <a:pt x="35924" y="52901"/>
                </a:lnTo>
                <a:lnTo>
                  <a:pt x="30799" y="51051"/>
                </a:lnTo>
                <a:lnTo>
                  <a:pt x="26399" y="49576"/>
                </a:lnTo>
                <a:lnTo>
                  <a:pt x="21274" y="48101"/>
                </a:lnTo>
                <a:lnTo>
                  <a:pt x="15399" y="47376"/>
                </a:lnTo>
                <a:lnTo>
                  <a:pt x="10274" y="44801"/>
                </a:lnTo>
                <a:lnTo>
                  <a:pt x="4024" y="42226"/>
                </a:lnTo>
                <a:lnTo>
                  <a:pt x="349" y="36701"/>
                </a:lnTo>
                <a:lnTo>
                  <a:pt x="0" y="29701"/>
                </a:lnTo>
                <a:lnTo>
                  <a:pt x="1194" y="17996"/>
                </a:lnTo>
                <a:lnTo>
                  <a:pt x="6278" y="9335"/>
                </a:lnTo>
                <a:lnTo>
                  <a:pt x="14178" y="3576"/>
                </a:lnTo>
                <a:lnTo>
                  <a:pt x="23824" y="576"/>
                </a:lnTo>
                <a:lnTo>
                  <a:pt x="31683" y="0"/>
                </a:lnTo>
                <a:lnTo>
                  <a:pt x="39331" y="391"/>
                </a:lnTo>
                <a:lnTo>
                  <a:pt x="46838" y="1613"/>
                </a:lnTo>
                <a:lnTo>
                  <a:pt x="54274" y="3526"/>
                </a:lnTo>
                <a:lnTo>
                  <a:pt x="56849" y="4651"/>
                </a:lnTo>
                <a:lnTo>
                  <a:pt x="57199" y="4651"/>
                </a:lnTo>
                <a:lnTo>
                  <a:pt x="57199" y="11651"/>
                </a:lnTo>
                <a:lnTo>
                  <a:pt x="25674" y="11651"/>
                </a:lnTo>
                <a:lnTo>
                  <a:pt x="21274" y="13101"/>
                </a:lnTo>
                <a:lnTo>
                  <a:pt x="17974" y="15701"/>
                </a:lnTo>
                <a:lnTo>
                  <a:pt x="14600" y="19890"/>
                </a:lnTo>
                <a:lnTo>
                  <a:pt x="13253" y="25463"/>
                </a:lnTo>
                <a:lnTo>
                  <a:pt x="14723" y="31036"/>
                </a:lnTo>
                <a:lnTo>
                  <a:pt x="19799" y="35226"/>
                </a:lnTo>
                <a:lnTo>
                  <a:pt x="24924" y="37051"/>
                </a:lnTo>
                <a:lnTo>
                  <a:pt x="30424" y="38176"/>
                </a:lnTo>
                <a:lnTo>
                  <a:pt x="35924" y="39626"/>
                </a:lnTo>
                <a:lnTo>
                  <a:pt x="38124" y="40376"/>
                </a:lnTo>
                <a:lnTo>
                  <a:pt x="41424" y="40751"/>
                </a:lnTo>
                <a:lnTo>
                  <a:pt x="43624" y="41851"/>
                </a:lnTo>
                <a:lnTo>
                  <a:pt x="50558" y="44645"/>
                </a:lnTo>
                <a:lnTo>
                  <a:pt x="55878" y="48716"/>
                </a:lnTo>
                <a:lnTo>
                  <a:pt x="59476" y="54236"/>
                </a:lnTo>
                <a:lnTo>
                  <a:pt x="61249" y="61376"/>
                </a:lnTo>
                <a:lnTo>
                  <a:pt x="61196" y="69265"/>
                </a:lnTo>
                <a:lnTo>
                  <a:pt x="58949" y="76154"/>
                </a:lnTo>
                <a:lnTo>
                  <a:pt x="55863" y="80151"/>
                </a:lnTo>
                <a:close/>
              </a:path>
              <a:path w="61595" h="92075">
                <a:moveTo>
                  <a:pt x="57199" y="16801"/>
                </a:moveTo>
                <a:lnTo>
                  <a:pt x="52799" y="14576"/>
                </a:lnTo>
                <a:lnTo>
                  <a:pt x="47299" y="13101"/>
                </a:lnTo>
                <a:lnTo>
                  <a:pt x="44374" y="12001"/>
                </a:lnTo>
                <a:lnTo>
                  <a:pt x="41799" y="12001"/>
                </a:lnTo>
                <a:lnTo>
                  <a:pt x="38874" y="11651"/>
                </a:lnTo>
                <a:lnTo>
                  <a:pt x="57199" y="11651"/>
                </a:lnTo>
                <a:lnTo>
                  <a:pt x="57199" y="16801"/>
                </a:lnTo>
                <a:close/>
              </a:path>
              <a:path w="61595" h="92075">
                <a:moveTo>
                  <a:pt x="27874" y="91950"/>
                </a:moveTo>
                <a:lnTo>
                  <a:pt x="20899" y="91950"/>
                </a:lnTo>
                <a:lnTo>
                  <a:pt x="13924" y="90850"/>
                </a:lnTo>
                <a:lnTo>
                  <a:pt x="11724" y="90475"/>
                </a:lnTo>
                <a:lnTo>
                  <a:pt x="9899" y="89750"/>
                </a:lnTo>
                <a:lnTo>
                  <a:pt x="7699" y="89375"/>
                </a:lnTo>
                <a:lnTo>
                  <a:pt x="3299" y="87900"/>
                </a:lnTo>
                <a:lnTo>
                  <a:pt x="0" y="86426"/>
                </a:lnTo>
                <a:lnTo>
                  <a:pt x="0" y="74626"/>
                </a:lnTo>
                <a:lnTo>
                  <a:pt x="4774" y="78701"/>
                </a:lnTo>
                <a:lnTo>
                  <a:pt x="17224" y="79801"/>
                </a:lnTo>
                <a:lnTo>
                  <a:pt x="24199" y="80151"/>
                </a:lnTo>
                <a:lnTo>
                  <a:pt x="55863" y="80151"/>
                </a:lnTo>
                <a:lnTo>
                  <a:pt x="54640" y="81734"/>
                </a:lnTo>
                <a:lnTo>
                  <a:pt x="48399" y="85701"/>
                </a:lnTo>
                <a:lnTo>
                  <a:pt x="44374" y="87900"/>
                </a:lnTo>
                <a:lnTo>
                  <a:pt x="39974" y="89375"/>
                </a:lnTo>
                <a:lnTo>
                  <a:pt x="35199" y="90475"/>
                </a:lnTo>
                <a:lnTo>
                  <a:pt x="27874" y="91950"/>
                </a:lnTo>
                <a:close/>
              </a:path>
            </a:pathLst>
          </a:custGeom>
          <a:solidFill>
            <a:srgbClr val="F4AA3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30" name="bg object 30"/>
          <p:cNvSpPr/>
          <p:nvPr/>
        </p:nvSpPr>
        <p:spPr>
          <a:xfrm>
            <a:off x="11672410" y="6374654"/>
            <a:ext cx="100753" cy="124460"/>
          </a:xfrm>
          <a:custGeom>
            <a:avLst/>
            <a:gdLst/>
            <a:ahLst/>
            <a:cxnLst/>
            <a:rect l="l" t="t" r="r" b="b"/>
            <a:pathLst>
              <a:path w="75565" h="93345">
                <a:moveTo>
                  <a:pt x="65020" y="11049"/>
                </a:moveTo>
                <a:lnTo>
                  <a:pt x="14649" y="11049"/>
                </a:lnTo>
                <a:lnTo>
                  <a:pt x="17949" y="6624"/>
                </a:lnTo>
                <a:lnTo>
                  <a:pt x="24899" y="3674"/>
                </a:lnTo>
                <a:lnTo>
                  <a:pt x="25624" y="2949"/>
                </a:lnTo>
                <a:lnTo>
                  <a:pt x="31124" y="1099"/>
                </a:lnTo>
                <a:lnTo>
                  <a:pt x="37724" y="0"/>
                </a:lnTo>
                <a:lnTo>
                  <a:pt x="46499" y="1099"/>
                </a:lnTo>
                <a:lnTo>
                  <a:pt x="48349" y="1099"/>
                </a:lnTo>
                <a:lnTo>
                  <a:pt x="52847" y="2412"/>
                </a:lnTo>
                <a:lnTo>
                  <a:pt x="59884" y="6034"/>
                </a:lnTo>
                <a:lnTo>
                  <a:pt x="65020" y="11049"/>
                </a:lnTo>
                <a:close/>
              </a:path>
              <a:path w="75565" h="93345">
                <a:moveTo>
                  <a:pt x="14649" y="92849"/>
                </a:moveTo>
                <a:lnTo>
                  <a:pt x="0" y="92849"/>
                </a:lnTo>
                <a:lnTo>
                  <a:pt x="0" y="374"/>
                </a:lnTo>
                <a:lnTo>
                  <a:pt x="14649" y="374"/>
                </a:lnTo>
                <a:lnTo>
                  <a:pt x="14649" y="11049"/>
                </a:lnTo>
                <a:lnTo>
                  <a:pt x="65020" y="11049"/>
                </a:lnTo>
                <a:lnTo>
                  <a:pt x="66914" y="12899"/>
                </a:lnTo>
                <a:lnTo>
                  <a:pt x="48699" y="12899"/>
                </a:lnTo>
                <a:lnTo>
                  <a:pt x="37724" y="13999"/>
                </a:lnTo>
                <a:lnTo>
                  <a:pt x="37349" y="13999"/>
                </a:lnTo>
                <a:lnTo>
                  <a:pt x="28550" y="15744"/>
                </a:lnTo>
                <a:lnTo>
                  <a:pt x="21331" y="20493"/>
                </a:lnTo>
                <a:lnTo>
                  <a:pt x="16446" y="27521"/>
                </a:lnTo>
                <a:lnTo>
                  <a:pt x="14649" y="36099"/>
                </a:lnTo>
                <a:lnTo>
                  <a:pt x="14649" y="92849"/>
                </a:lnTo>
                <a:close/>
              </a:path>
              <a:path w="75565" h="93345">
                <a:moveTo>
                  <a:pt x="75074" y="92849"/>
                </a:moveTo>
                <a:lnTo>
                  <a:pt x="60074" y="92849"/>
                </a:lnTo>
                <a:lnTo>
                  <a:pt x="60074" y="34999"/>
                </a:lnTo>
                <a:lnTo>
                  <a:pt x="58974" y="30199"/>
                </a:lnTo>
                <a:lnTo>
                  <a:pt x="58723" y="28724"/>
                </a:lnTo>
                <a:lnTo>
                  <a:pt x="58599" y="26899"/>
                </a:lnTo>
                <a:lnTo>
                  <a:pt x="58224" y="26524"/>
                </a:lnTo>
                <a:lnTo>
                  <a:pt x="58224" y="26149"/>
                </a:lnTo>
                <a:lnTo>
                  <a:pt x="57499" y="25049"/>
                </a:lnTo>
                <a:lnTo>
                  <a:pt x="57124" y="24674"/>
                </a:lnTo>
                <a:lnTo>
                  <a:pt x="56774" y="23574"/>
                </a:lnTo>
                <a:lnTo>
                  <a:pt x="55674" y="22099"/>
                </a:lnTo>
                <a:lnTo>
                  <a:pt x="55299" y="21374"/>
                </a:lnTo>
                <a:lnTo>
                  <a:pt x="48699" y="12899"/>
                </a:lnTo>
                <a:lnTo>
                  <a:pt x="66914" y="12899"/>
                </a:lnTo>
                <a:lnTo>
                  <a:pt x="67197" y="13176"/>
                </a:lnTo>
                <a:lnTo>
                  <a:pt x="72524" y="25049"/>
                </a:lnTo>
                <a:lnTo>
                  <a:pt x="73624" y="28724"/>
                </a:lnTo>
                <a:lnTo>
                  <a:pt x="73974" y="32424"/>
                </a:lnTo>
                <a:lnTo>
                  <a:pt x="75074" y="37574"/>
                </a:lnTo>
                <a:lnTo>
                  <a:pt x="75074" y="92849"/>
                </a:lnTo>
                <a:close/>
              </a:path>
            </a:pathLst>
          </a:custGeom>
          <a:solidFill>
            <a:srgbClr val="01A5DA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31" name="bg object 31"/>
          <p:cNvSpPr/>
          <p:nvPr/>
        </p:nvSpPr>
        <p:spPr>
          <a:xfrm>
            <a:off x="10931344" y="6374654"/>
            <a:ext cx="176107" cy="124460"/>
          </a:xfrm>
          <a:custGeom>
            <a:avLst/>
            <a:gdLst/>
            <a:ahLst/>
            <a:cxnLst/>
            <a:rect l="l" t="t" r="r" b="b"/>
            <a:pathLst>
              <a:path w="132079" h="93345">
                <a:moveTo>
                  <a:pt x="65064" y="11049"/>
                </a:moveTo>
                <a:lnTo>
                  <a:pt x="13899" y="11049"/>
                </a:lnTo>
                <a:lnTo>
                  <a:pt x="17549" y="6624"/>
                </a:lnTo>
                <a:lnTo>
                  <a:pt x="24874" y="3674"/>
                </a:lnTo>
                <a:lnTo>
                  <a:pt x="31449" y="0"/>
                </a:lnTo>
                <a:lnTo>
                  <a:pt x="40249" y="374"/>
                </a:lnTo>
                <a:lnTo>
                  <a:pt x="47924" y="374"/>
                </a:lnTo>
                <a:lnTo>
                  <a:pt x="54874" y="2949"/>
                </a:lnTo>
                <a:lnTo>
                  <a:pt x="57424" y="4049"/>
                </a:lnTo>
                <a:lnTo>
                  <a:pt x="62174" y="6999"/>
                </a:lnTo>
                <a:lnTo>
                  <a:pt x="65064" y="11049"/>
                </a:lnTo>
                <a:close/>
              </a:path>
              <a:path w="132079" h="93345">
                <a:moveTo>
                  <a:pt x="13899" y="92824"/>
                </a:moveTo>
                <a:lnTo>
                  <a:pt x="0" y="92824"/>
                </a:lnTo>
                <a:lnTo>
                  <a:pt x="0" y="374"/>
                </a:lnTo>
                <a:lnTo>
                  <a:pt x="13899" y="374"/>
                </a:lnTo>
                <a:lnTo>
                  <a:pt x="13899" y="11049"/>
                </a:lnTo>
                <a:lnTo>
                  <a:pt x="65064" y="11049"/>
                </a:lnTo>
                <a:lnTo>
                  <a:pt x="65849" y="12149"/>
                </a:lnTo>
                <a:lnTo>
                  <a:pt x="66024" y="12524"/>
                </a:lnTo>
                <a:lnTo>
                  <a:pt x="36949" y="12524"/>
                </a:lnTo>
                <a:lnTo>
                  <a:pt x="29406" y="13774"/>
                </a:lnTo>
                <a:lnTo>
                  <a:pt x="22956" y="17268"/>
                </a:lnTo>
                <a:lnTo>
                  <a:pt x="18014" y="22628"/>
                </a:lnTo>
                <a:lnTo>
                  <a:pt x="14999" y="29474"/>
                </a:lnTo>
                <a:lnTo>
                  <a:pt x="14274" y="30949"/>
                </a:lnTo>
                <a:lnTo>
                  <a:pt x="13899" y="33524"/>
                </a:lnTo>
                <a:lnTo>
                  <a:pt x="13899" y="92824"/>
                </a:lnTo>
                <a:close/>
              </a:path>
              <a:path w="132079" h="93345">
                <a:moveTo>
                  <a:pt x="86144" y="14374"/>
                </a:moveTo>
                <a:lnTo>
                  <a:pt x="66574" y="14374"/>
                </a:lnTo>
                <a:lnTo>
                  <a:pt x="67674" y="12899"/>
                </a:lnTo>
                <a:lnTo>
                  <a:pt x="70686" y="9642"/>
                </a:lnTo>
                <a:lnTo>
                  <a:pt x="76171" y="5662"/>
                </a:lnTo>
                <a:lnTo>
                  <a:pt x="84539" y="2170"/>
                </a:lnTo>
                <a:lnTo>
                  <a:pt x="96199" y="374"/>
                </a:lnTo>
                <a:lnTo>
                  <a:pt x="102511" y="858"/>
                </a:lnTo>
                <a:lnTo>
                  <a:pt x="111015" y="3137"/>
                </a:lnTo>
                <a:lnTo>
                  <a:pt x="120067" y="8453"/>
                </a:lnTo>
                <a:lnTo>
                  <a:pt x="123443" y="12524"/>
                </a:lnTo>
                <a:lnTo>
                  <a:pt x="95099" y="12524"/>
                </a:lnTo>
                <a:lnTo>
                  <a:pt x="86373" y="14222"/>
                </a:lnTo>
                <a:lnTo>
                  <a:pt x="86144" y="14374"/>
                </a:lnTo>
                <a:close/>
              </a:path>
              <a:path w="132079" h="93345">
                <a:moveTo>
                  <a:pt x="72799" y="92099"/>
                </a:moveTo>
                <a:lnTo>
                  <a:pt x="58899" y="92099"/>
                </a:lnTo>
                <a:lnTo>
                  <a:pt x="58899" y="30949"/>
                </a:lnTo>
                <a:lnTo>
                  <a:pt x="58149" y="27999"/>
                </a:lnTo>
                <a:lnTo>
                  <a:pt x="57424" y="25424"/>
                </a:lnTo>
                <a:lnTo>
                  <a:pt x="53774" y="17674"/>
                </a:lnTo>
                <a:lnTo>
                  <a:pt x="46449" y="12524"/>
                </a:lnTo>
                <a:lnTo>
                  <a:pt x="66024" y="12524"/>
                </a:lnTo>
                <a:lnTo>
                  <a:pt x="66574" y="13624"/>
                </a:lnTo>
                <a:lnTo>
                  <a:pt x="66574" y="14374"/>
                </a:lnTo>
                <a:lnTo>
                  <a:pt x="86144" y="14374"/>
                </a:lnTo>
                <a:lnTo>
                  <a:pt x="79290" y="18924"/>
                </a:lnTo>
                <a:lnTo>
                  <a:pt x="74536" y="26046"/>
                </a:lnTo>
                <a:lnTo>
                  <a:pt x="72799" y="34999"/>
                </a:lnTo>
                <a:lnTo>
                  <a:pt x="72799" y="92099"/>
                </a:lnTo>
                <a:close/>
              </a:path>
              <a:path w="132079" h="93345">
                <a:moveTo>
                  <a:pt x="132049" y="92099"/>
                </a:moveTo>
                <a:lnTo>
                  <a:pt x="117424" y="92099"/>
                </a:lnTo>
                <a:lnTo>
                  <a:pt x="117424" y="26524"/>
                </a:lnTo>
                <a:lnTo>
                  <a:pt x="113399" y="20624"/>
                </a:lnTo>
                <a:lnTo>
                  <a:pt x="103874" y="13999"/>
                </a:lnTo>
                <a:lnTo>
                  <a:pt x="99499" y="12524"/>
                </a:lnTo>
                <a:lnTo>
                  <a:pt x="123443" y="12524"/>
                </a:lnTo>
                <a:lnTo>
                  <a:pt x="128024" y="18049"/>
                </a:lnTo>
                <a:lnTo>
                  <a:pt x="130574" y="23199"/>
                </a:lnTo>
                <a:lnTo>
                  <a:pt x="132049" y="29099"/>
                </a:lnTo>
                <a:lnTo>
                  <a:pt x="132049" y="92099"/>
                </a:lnTo>
                <a:close/>
              </a:path>
            </a:pathLst>
          </a:custGeom>
          <a:solidFill>
            <a:srgbClr val="F4AA3F"/>
          </a:solid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476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8842-8B11-4F9B-AE2B-4D9023278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057" y="363993"/>
            <a:ext cx="11059886" cy="662893"/>
          </a:xfrm>
        </p:spPr>
        <p:txBody>
          <a:bodyPr anchor="t" anchorCtr="0"/>
          <a:lstStyle>
            <a:lvl1pPr marL="0" marR="0" indent="0" algn="l" defTabSz="786883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1" i="0" u="none" strike="noStrike" cap="none" spc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012974-97D0-454F-BB6F-AFD8B9136E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738" y="1206500"/>
            <a:ext cx="11079162" cy="490401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2857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/>
            </a:lvl2pPr>
            <a:lvl3pPr marL="5715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None/>
              <a:defRPr sz="1800"/>
            </a:lvl3pPr>
            <a:lvl4pPr mar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/>
            </a:lvl4pPr>
            <a:lvl5pPr mar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678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755384"/>
            <a:ext cx="871200" cy="32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029875" y="616703"/>
            <a:ext cx="10515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"/>
            <a:ext cx="12191981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21" y="10"/>
            <a:ext cx="12192000" cy="6858000"/>
          </a:xfrm>
          <a:prstGeom prst="rect">
            <a:avLst/>
          </a:prstGeom>
          <a:gradFill>
            <a:gsLst>
              <a:gs pos="0">
                <a:srgbClr val="198B83">
                  <a:alpha val="80784"/>
                </a:srgbClr>
              </a:gs>
              <a:gs pos="100000">
                <a:srgbClr val="113F69">
                  <a:alpha val="9137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35"/>
              <a:buFont typeface="Arial"/>
              <a:buNone/>
            </a:pPr>
            <a:r>
              <a:rPr lang="en-US" sz="483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968375" y="315556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968375" y="296926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t="55475" b="9047"/>
          <a:stretch/>
        </p:blipFill>
        <p:spPr>
          <a:xfrm>
            <a:off x="0" y="4399931"/>
            <a:ext cx="12192000" cy="242611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073150" y="2700338"/>
            <a:ext cx="22290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3770106" y="2700338"/>
            <a:ext cx="22290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3"/>
          </p:nvPr>
        </p:nvSpPr>
        <p:spPr>
          <a:xfrm>
            <a:off x="6467062" y="2700338"/>
            <a:ext cx="22290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4"/>
          </p:nvPr>
        </p:nvSpPr>
        <p:spPr>
          <a:xfrm>
            <a:off x="9164017" y="2700338"/>
            <a:ext cx="22290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029875" y="638031"/>
            <a:ext cx="53373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755384"/>
            <a:ext cx="871200" cy="32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029875" y="638031"/>
            <a:ext cx="53373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0" y="755384"/>
            <a:ext cx="871200" cy="32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2013546" y="1905373"/>
            <a:ext cx="3106134" cy="21186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cubicBezTo>
                  <a:pt x="10801" y="21600"/>
                  <a:pt x="10801" y="0"/>
                  <a:pt x="21600" y="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5063078" y="1848402"/>
            <a:ext cx="113562" cy="1135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2782"/>
                  <a:pt x="21190" y="14423"/>
                  <a:pt x="20165" y="16200"/>
                </a:cubicBezTo>
                <a:cubicBezTo>
                  <a:pt x="19208" y="17909"/>
                  <a:pt x="17977" y="19139"/>
                  <a:pt x="16200" y="20165"/>
                </a:cubicBezTo>
                <a:cubicBezTo>
                  <a:pt x="14491" y="21122"/>
                  <a:pt x="12782" y="21600"/>
                  <a:pt x="10800" y="21600"/>
                </a:cubicBezTo>
                <a:cubicBezTo>
                  <a:pt x="8818" y="21600"/>
                  <a:pt x="7177" y="21122"/>
                  <a:pt x="5400" y="20165"/>
                </a:cubicBezTo>
                <a:cubicBezTo>
                  <a:pt x="3691" y="19139"/>
                  <a:pt x="2461" y="17909"/>
                  <a:pt x="1435" y="16200"/>
                </a:cubicBezTo>
                <a:cubicBezTo>
                  <a:pt x="478" y="14423"/>
                  <a:pt x="0" y="12782"/>
                  <a:pt x="0" y="10800"/>
                </a:cubicBezTo>
                <a:cubicBezTo>
                  <a:pt x="0" y="8818"/>
                  <a:pt x="478" y="7109"/>
                  <a:pt x="1435" y="5400"/>
                </a:cubicBezTo>
                <a:cubicBezTo>
                  <a:pt x="2461" y="3623"/>
                  <a:pt x="3691" y="2461"/>
                  <a:pt x="5400" y="1504"/>
                </a:cubicBezTo>
                <a:cubicBezTo>
                  <a:pt x="7177" y="478"/>
                  <a:pt x="8818" y="0"/>
                  <a:pt x="10800" y="0"/>
                </a:cubicBezTo>
                <a:cubicBezTo>
                  <a:pt x="12782" y="0"/>
                  <a:pt x="14491" y="478"/>
                  <a:pt x="16200" y="1504"/>
                </a:cubicBezTo>
                <a:cubicBezTo>
                  <a:pt x="17977" y="2461"/>
                  <a:pt x="19208" y="3623"/>
                  <a:pt x="20165" y="5400"/>
                </a:cubicBezTo>
                <a:cubicBezTo>
                  <a:pt x="21190" y="7109"/>
                  <a:pt x="21600" y="8818"/>
                  <a:pt x="21600" y="10800"/>
                </a:cubicBezTo>
              </a:path>
            </a:pathLst>
          </a:custGeom>
          <a:solidFill>
            <a:srgbClr val="F7AB1B"/>
          </a:solidFill>
          <a:ln>
            <a:noFill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2013546" y="2753607"/>
            <a:ext cx="3106134" cy="12704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cubicBezTo>
                  <a:pt x="10801" y="21600"/>
                  <a:pt x="10801" y="0"/>
                  <a:pt x="21600" y="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5063078" y="2696636"/>
            <a:ext cx="113562" cy="1135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2851"/>
                  <a:pt x="21190" y="14423"/>
                  <a:pt x="20165" y="16200"/>
                </a:cubicBezTo>
                <a:cubicBezTo>
                  <a:pt x="19208" y="17909"/>
                  <a:pt x="17977" y="19139"/>
                  <a:pt x="16200" y="20165"/>
                </a:cubicBezTo>
                <a:cubicBezTo>
                  <a:pt x="14491" y="21122"/>
                  <a:pt x="12782" y="21600"/>
                  <a:pt x="10800" y="21600"/>
                </a:cubicBezTo>
                <a:cubicBezTo>
                  <a:pt x="8818" y="21600"/>
                  <a:pt x="7177" y="21122"/>
                  <a:pt x="5400" y="20165"/>
                </a:cubicBezTo>
                <a:cubicBezTo>
                  <a:pt x="3691" y="19139"/>
                  <a:pt x="2461" y="17909"/>
                  <a:pt x="1435" y="16200"/>
                </a:cubicBezTo>
                <a:cubicBezTo>
                  <a:pt x="478" y="14423"/>
                  <a:pt x="0" y="12782"/>
                  <a:pt x="0" y="10800"/>
                </a:cubicBezTo>
                <a:cubicBezTo>
                  <a:pt x="0" y="8749"/>
                  <a:pt x="478" y="7109"/>
                  <a:pt x="1435" y="5400"/>
                </a:cubicBezTo>
                <a:cubicBezTo>
                  <a:pt x="2461" y="3623"/>
                  <a:pt x="3691" y="2461"/>
                  <a:pt x="5400" y="1504"/>
                </a:cubicBezTo>
                <a:cubicBezTo>
                  <a:pt x="7177" y="478"/>
                  <a:pt x="8818" y="0"/>
                  <a:pt x="10800" y="0"/>
                </a:cubicBezTo>
                <a:cubicBezTo>
                  <a:pt x="12782" y="0"/>
                  <a:pt x="14491" y="478"/>
                  <a:pt x="16200" y="1504"/>
                </a:cubicBezTo>
                <a:cubicBezTo>
                  <a:pt x="17977" y="2461"/>
                  <a:pt x="19208" y="3623"/>
                  <a:pt x="20165" y="5400"/>
                </a:cubicBezTo>
                <a:cubicBezTo>
                  <a:pt x="21190" y="7109"/>
                  <a:pt x="21600" y="8818"/>
                  <a:pt x="21600" y="10800"/>
                </a:cubicBezTo>
              </a:path>
            </a:pathLst>
          </a:custGeom>
          <a:solidFill>
            <a:srgbClr val="F7AB1B"/>
          </a:solidFill>
          <a:ln>
            <a:noFill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2013546" y="3601843"/>
            <a:ext cx="3106134" cy="4237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cubicBezTo>
                  <a:pt x="10801" y="21600"/>
                  <a:pt x="10801" y="0"/>
                  <a:pt x="21600" y="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5063078" y="3544872"/>
            <a:ext cx="113562" cy="1135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34"/>
                </a:moveTo>
                <a:cubicBezTo>
                  <a:pt x="21600" y="12810"/>
                  <a:pt x="21190" y="14445"/>
                  <a:pt x="20165" y="16217"/>
                </a:cubicBezTo>
                <a:cubicBezTo>
                  <a:pt x="19208" y="17921"/>
                  <a:pt x="17977" y="19079"/>
                  <a:pt x="16200" y="20101"/>
                </a:cubicBezTo>
                <a:cubicBezTo>
                  <a:pt x="14491" y="21055"/>
                  <a:pt x="12782" y="21600"/>
                  <a:pt x="10800" y="21600"/>
                </a:cubicBezTo>
                <a:cubicBezTo>
                  <a:pt x="8818" y="21600"/>
                  <a:pt x="7177" y="21055"/>
                  <a:pt x="5400" y="20101"/>
                </a:cubicBezTo>
                <a:cubicBezTo>
                  <a:pt x="3691" y="19079"/>
                  <a:pt x="2461" y="17921"/>
                  <a:pt x="1435" y="16217"/>
                </a:cubicBezTo>
                <a:cubicBezTo>
                  <a:pt x="478" y="14445"/>
                  <a:pt x="0" y="12810"/>
                  <a:pt x="0" y="10834"/>
                </a:cubicBezTo>
                <a:cubicBezTo>
                  <a:pt x="0" y="8790"/>
                  <a:pt x="478" y="7155"/>
                  <a:pt x="1435" y="5451"/>
                </a:cubicBezTo>
                <a:cubicBezTo>
                  <a:pt x="2461" y="3679"/>
                  <a:pt x="3691" y="2453"/>
                  <a:pt x="5400" y="1499"/>
                </a:cubicBezTo>
                <a:cubicBezTo>
                  <a:pt x="7177" y="477"/>
                  <a:pt x="8818" y="0"/>
                  <a:pt x="10800" y="0"/>
                </a:cubicBezTo>
                <a:cubicBezTo>
                  <a:pt x="12782" y="0"/>
                  <a:pt x="14491" y="477"/>
                  <a:pt x="16200" y="1499"/>
                </a:cubicBezTo>
                <a:cubicBezTo>
                  <a:pt x="17977" y="2453"/>
                  <a:pt x="19208" y="3679"/>
                  <a:pt x="20165" y="5451"/>
                </a:cubicBezTo>
                <a:cubicBezTo>
                  <a:pt x="21190" y="7155"/>
                  <a:pt x="21600" y="8790"/>
                  <a:pt x="21600" y="10834"/>
                </a:cubicBezTo>
              </a:path>
            </a:pathLst>
          </a:custGeom>
          <a:solidFill>
            <a:srgbClr val="F7AB1B"/>
          </a:solidFill>
          <a:ln>
            <a:noFill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2013546" y="4024378"/>
            <a:ext cx="3106134" cy="4237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10801" y="0"/>
                  <a:pt x="10801" y="21600"/>
                  <a:pt x="2160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5063078" y="4391524"/>
            <a:ext cx="113562" cy="1135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2782"/>
                  <a:pt x="21190" y="14491"/>
                  <a:pt x="20165" y="16200"/>
                </a:cubicBezTo>
                <a:cubicBezTo>
                  <a:pt x="19208" y="17909"/>
                  <a:pt x="17977" y="19208"/>
                  <a:pt x="16200" y="20165"/>
                </a:cubicBezTo>
                <a:cubicBezTo>
                  <a:pt x="14491" y="21190"/>
                  <a:pt x="12782" y="21600"/>
                  <a:pt x="10800" y="21600"/>
                </a:cubicBezTo>
                <a:cubicBezTo>
                  <a:pt x="8818" y="21600"/>
                  <a:pt x="7177" y="21190"/>
                  <a:pt x="5400" y="20165"/>
                </a:cubicBezTo>
                <a:cubicBezTo>
                  <a:pt x="3691" y="19208"/>
                  <a:pt x="2461" y="17909"/>
                  <a:pt x="1435" y="16200"/>
                </a:cubicBezTo>
                <a:cubicBezTo>
                  <a:pt x="478" y="14491"/>
                  <a:pt x="0" y="12782"/>
                  <a:pt x="0" y="10800"/>
                </a:cubicBezTo>
                <a:cubicBezTo>
                  <a:pt x="0" y="8818"/>
                  <a:pt x="478" y="7109"/>
                  <a:pt x="1435" y="5400"/>
                </a:cubicBezTo>
                <a:cubicBezTo>
                  <a:pt x="2461" y="3691"/>
                  <a:pt x="3691" y="2461"/>
                  <a:pt x="5400" y="1435"/>
                </a:cubicBezTo>
                <a:cubicBezTo>
                  <a:pt x="7177" y="478"/>
                  <a:pt x="8818" y="0"/>
                  <a:pt x="10800" y="0"/>
                </a:cubicBezTo>
                <a:cubicBezTo>
                  <a:pt x="12782" y="0"/>
                  <a:pt x="14491" y="478"/>
                  <a:pt x="16200" y="1435"/>
                </a:cubicBezTo>
                <a:cubicBezTo>
                  <a:pt x="17977" y="2461"/>
                  <a:pt x="19208" y="3691"/>
                  <a:pt x="20165" y="5400"/>
                </a:cubicBezTo>
                <a:cubicBezTo>
                  <a:pt x="21190" y="7109"/>
                  <a:pt x="21600" y="8818"/>
                  <a:pt x="21600" y="10800"/>
                </a:cubicBezTo>
              </a:path>
            </a:pathLst>
          </a:custGeom>
          <a:solidFill>
            <a:srgbClr val="F7AB1B"/>
          </a:solidFill>
          <a:ln>
            <a:noFill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2013546" y="4024378"/>
            <a:ext cx="3106134" cy="12704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10801" y="0"/>
                  <a:pt x="10801" y="21600"/>
                  <a:pt x="2160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5063078" y="5238177"/>
            <a:ext cx="113562" cy="1135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2782"/>
                  <a:pt x="21190" y="14491"/>
                  <a:pt x="20165" y="16200"/>
                </a:cubicBezTo>
                <a:cubicBezTo>
                  <a:pt x="19208" y="17909"/>
                  <a:pt x="17977" y="19208"/>
                  <a:pt x="16200" y="20165"/>
                </a:cubicBezTo>
                <a:cubicBezTo>
                  <a:pt x="14491" y="21190"/>
                  <a:pt x="12782" y="21600"/>
                  <a:pt x="10800" y="21600"/>
                </a:cubicBezTo>
                <a:cubicBezTo>
                  <a:pt x="8818" y="21600"/>
                  <a:pt x="7177" y="21190"/>
                  <a:pt x="5400" y="20165"/>
                </a:cubicBezTo>
                <a:cubicBezTo>
                  <a:pt x="3691" y="19208"/>
                  <a:pt x="2461" y="17909"/>
                  <a:pt x="1435" y="16200"/>
                </a:cubicBezTo>
                <a:cubicBezTo>
                  <a:pt x="478" y="14491"/>
                  <a:pt x="0" y="12782"/>
                  <a:pt x="0" y="10800"/>
                </a:cubicBezTo>
                <a:cubicBezTo>
                  <a:pt x="0" y="8818"/>
                  <a:pt x="478" y="7109"/>
                  <a:pt x="1435" y="5400"/>
                </a:cubicBezTo>
                <a:cubicBezTo>
                  <a:pt x="2461" y="3691"/>
                  <a:pt x="3691" y="2461"/>
                  <a:pt x="5400" y="1435"/>
                </a:cubicBezTo>
                <a:cubicBezTo>
                  <a:pt x="7177" y="410"/>
                  <a:pt x="8818" y="0"/>
                  <a:pt x="10800" y="0"/>
                </a:cubicBezTo>
                <a:cubicBezTo>
                  <a:pt x="12782" y="0"/>
                  <a:pt x="14491" y="410"/>
                  <a:pt x="16200" y="1435"/>
                </a:cubicBezTo>
                <a:cubicBezTo>
                  <a:pt x="17977" y="2461"/>
                  <a:pt x="19208" y="3691"/>
                  <a:pt x="20165" y="5400"/>
                </a:cubicBezTo>
                <a:cubicBezTo>
                  <a:pt x="21190" y="7109"/>
                  <a:pt x="21600" y="8818"/>
                  <a:pt x="21600" y="10800"/>
                </a:cubicBezTo>
              </a:path>
            </a:pathLst>
          </a:custGeom>
          <a:solidFill>
            <a:srgbClr val="F7AB1B"/>
          </a:solidFill>
          <a:ln>
            <a:noFill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2013546" y="4024378"/>
            <a:ext cx="3106134" cy="21186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10801" y="0"/>
                  <a:pt x="10801" y="21600"/>
                  <a:pt x="2160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5063078" y="6086412"/>
            <a:ext cx="113562" cy="1135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2782"/>
                  <a:pt x="21190" y="14491"/>
                  <a:pt x="20165" y="16200"/>
                </a:cubicBezTo>
                <a:cubicBezTo>
                  <a:pt x="19208" y="17909"/>
                  <a:pt x="17977" y="19208"/>
                  <a:pt x="16200" y="20165"/>
                </a:cubicBezTo>
                <a:cubicBezTo>
                  <a:pt x="14491" y="21190"/>
                  <a:pt x="12782" y="21600"/>
                  <a:pt x="10800" y="21600"/>
                </a:cubicBezTo>
                <a:cubicBezTo>
                  <a:pt x="8818" y="21600"/>
                  <a:pt x="7177" y="21190"/>
                  <a:pt x="5400" y="20165"/>
                </a:cubicBezTo>
                <a:cubicBezTo>
                  <a:pt x="3691" y="19208"/>
                  <a:pt x="2461" y="17909"/>
                  <a:pt x="1435" y="16200"/>
                </a:cubicBezTo>
                <a:cubicBezTo>
                  <a:pt x="478" y="14491"/>
                  <a:pt x="0" y="12782"/>
                  <a:pt x="0" y="10800"/>
                </a:cubicBezTo>
                <a:cubicBezTo>
                  <a:pt x="0" y="8818"/>
                  <a:pt x="478" y="7109"/>
                  <a:pt x="1435" y="5400"/>
                </a:cubicBezTo>
                <a:cubicBezTo>
                  <a:pt x="2461" y="3691"/>
                  <a:pt x="3691" y="2461"/>
                  <a:pt x="5400" y="1435"/>
                </a:cubicBezTo>
                <a:cubicBezTo>
                  <a:pt x="7177" y="478"/>
                  <a:pt x="8818" y="0"/>
                  <a:pt x="10800" y="0"/>
                </a:cubicBezTo>
                <a:cubicBezTo>
                  <a:pt x="12782" y="0"/>
                  <a:pt x="14491" y="478"/>
                  <a:pt x="16200" y="1435"/>
                </a:cubicBezTo>
                <a:cubicBezTo>
                  <a:pt x="17977" y="2461"/>
                  <a:pt x="19208" y="3691"/>
                  <a:pt x="20165" y="5400"/>
                </a:cubicBezTo>
                <a:cubicBezTo>
                  <a:pt x="21190" y="7109"/>
                  <a:pt x="21600" y="8818"/>
                  <a:pt x="21600" y="10800"/>
                </a:cubicBezTo>
              </a:path>
            </a:pathLst>
          </a:custGeom>
          <a:solidFill>
            <a:srgbClr val="F7AB1B"/>
          </a:solidFill>
          <a:ln>
            <a:noFill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1151853" y="3321446"/>
            <a:ext cx="1403946" cy="14039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00"/>
                </a:moveTo>
                <a:cubicBezTo>
                  <a:pt x="21600" y="12790"/>
                  <a:pt x="21147" y="14478"/>
                  <a:pt x="20150" y="16202"/>
                </a:cubicBezTo>
                <a:cubicBezTo>
                  <a:pt x="19157" y="17922"/>
                  <a:pt x="17918" y="19161"/>
                  <a:pt x="16198" y="20154"/>
                </a:cubicBezTo>
                <a:cubicBezTo>
                  <a:pt x="14478" y="21147"/>
                  <a:pt x="12786" y="21600"/>
                  <a:pt x="10796" y="21600"/>
                </a:cubicBezTo>
                <a:cubicBezTo>
                  <a:pt x="8810" y="21600"/>
                  <a:pt x="7122" y="21147"/>
                  <a:pt x="5402" y="20154"/>
                </a:cubicBezTo>
                <a:cubicBezTo>
                  <a:pt x="3678" y="19161"/>
                  <a:pt x="2439" y="17922"/>
                  <a:pt x="1446" y="16202"/>
                </a:cubicBezTo>
                <a:cubicBezTo>
                  <a:pt x="449" y="14478"/>
                  <a:pt x="0" y="12786"/>
                  <a:pt x="0" y="10800"/>
                </a:cubicBezTo>
                <a:cubicBezTo>
                  <a:pt x="0" y="8810"/>
                  <a:pt x="449" y="7122"/>
                  <a:pt x="1446" y="5402"/>
                </a:cubicBezTo>
                <a:cubicBezTo>
                  <a:pt x="2439" y="3678"/>
                  <a:pt x="3678" y="2439"/>
                  <a:pt x="5402" y="1446"/>
                </a:cubicBezTo>
                <a:cubicBezTo>
                  <a:pt x="7122" y="449"/>
                  <a:pt x="8814" y="0"/>
                  <a:pt x="10796" y="0"/>
                </a:cubicBezTo>
                <a:cubicBezTo>
                  <a:pt x="12786" y="0"/>
                  <a:pt x="14478" y="449"/>
                  <a:pt x="16198" y="1446"/>
                </a:cubicBezTo>
                <a:cubicBezTo>
                  <a:pt x="17918" y="2439"/>
                  <a:pt x="19157" y="3678"/>
                  <a:pt x="20150" y="5402"/>
                </a:cubicBezTo>
                <a:cubicBezTo>
                  <a:pt x="21147" y="7122"/>
                  <a:pt x="21600" y="8814"/>
                  <a:pt x="21600" y="108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1212594" y="3382187"/>
            <a:ext cx="1281258" cy="12824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798"/>
                </a:moveTo>
                <a:cubicBezTo>
                  <a:pt x="21600" y="12786"/>
                  <a:pt x="21149" y="14479"/>
                  <a:pt x="20153" y="16199"/>
                </a:cubicBezTo>
                <a:cubicBezTo>
                  <a:pt x="19161" y="17919"/>
                  <a:pt x="17918" y="19157"/>
                  <a:pt x="16198" y="20153"/>
                </a:cubicBezTo>
                <a:cubicBezTo>
                  <a:pt x="14477" y="21145"/>
                  <a:pt x="12784" y="21600"/>
                  <a:pt x="10795" y="21600"/>
                </a:cubicBezTo>
                <a:cubicBezTo>
                  <a:pt x="8811" y="21600"/>
                  <a:pt x="7123" y="21145"/>
                  <a:pt x="5402" y="20153"/>
                </a:cubicBezTo>
                <a:cubicBezTo>
                  <a:pt x="3677" y="19157"/>
                  <a:pt x="2439" y="17919"/>
                  <a:pt x="1447" y="16199"/>
                </a:cubicBezTo>
                <a:cubicBezTo>
                  <a:pt x="451" y="14479"/>
                  <a:pt x="0" y="12786"/>
                  <a:pt x="0" y="10798"/>
                </a:cubicBezTo>
                <a:cubicBezTo>
                  <a:pt x="0" y="8809"/>
                  <a:pt x="451" y="7121"/>
                  <a:pt x="1447" y="5401"/>
                </a:cubicBezTo>
                <a:cubicBezTo>
                  <a:pt x="2439" y="3677"/>
                  <a:pt x="3677" y="2439"/>
                  <a:pt x="5402" y="1447"/>
                </a:cubicBezTo>
                <a:cubicBezTo>
                  <a:pt x="7123" y="450"/>
                  <a:pt x="8811" y="0"/>
                  <a:pt x="10795" y="0"/>
                </a:cubicBezTo>
                <a:cubicBezTo>
                  <a:pt x="12784" y="0"/>
                  <a:pt x="14477" y="450"/>
                  <a:pt x="16198" y="1447"/>
                </a:cubicBezTo>
                <a:cubicBezTo>
                  <a:pt x="17918" y="2439"/>
                  <a:pt x="19161" y="3677"/>
                  <a:pt x="20153" y="5401"/>
                </a:cubicBezTo>
                <a:cubicBezTo>
                  <a:pt x="21149" y="7121"/>
                  <a:pt x="21600" y="8809"/>
                  <a:pt x="21600" y="10798"/>
                </a:cubicBezTo>
              </a:path>
            </a:pathLst>
          </a:custGeom>
          <a:solidFill>
            <a:srgbClr val="BEC7CC">
              <a:alpha val="28627"/>
            </a:srgbClr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6"/>
          <p:cNvGrpSpPr/>
          <p:nvPr/>
        </p:nvGrpSpPr>
        <p:grpSpPr>
          <a:xfrm>
            <a:off x="1373380" y="3741870"/>
            <a:ext cx="1028678" cy="811926"/>
            <a:chOff x="0" y="0"/>
            <a:chExt cx="1769922" cy="1396982"/>
          </a:xfrm>
        </p:grpSpPr>
        <p:sp>
          <p:nvSpPr>
            <p:cNvPr id="55" name="Google Shape;55;p6"/>
            <p:cNvSpPr/>
            <p:nvPr/>
          </p:nvSpPr>
          <p:spPr>
            <a:xfrm>
              <a:off x="263218" y="43030"/>
              <a:ext cx="1506704" cy="1091718"/>
            </a:xfrm>
            <a:custGeom>
              <a:avLst/>
              <a:gdLst/>
              <a:ahLst/>
              <a:cxnLst/>
              <a:rect l="l" t="t" r="r" b="b"/>
              <a:pathLst>
                <a:path w="21499" h="21600" extrusionOk="0">
                  <a:moveTo>
                    <a:pt x="19948" y="10726"/>
                  </a:moveTo>
                  <a:cubicBezTo>
                    <a:pt x="19875" y="10754"/>
                    <a:pt x="19795" y="10782"/>
                    <a:pt x="19722" y="10828"/>
                  </a:cubicBezTo>
                  <a:cubicBezTo>
                    <a:pt x="19218" y="11058"/>
                    <a:pt x="18787" y="11499"/>
                    <a:pt x="18429" y="12079"/>
                  </a:cubicBezTo>
                  <a:cubicBezTo>
                    <a:pt x="18356" y="12051"/>
                    <a:pt x="18303" y="11996"/>
                    <a:pt x="18224" y="11941"/>
                  </a:cubicBezTo>
                  <a:cubicBezTo>
                    <a:pt x="17402" y="11426"/>
                    <a:pt x="16527" y="10644"/>
                    <a:pt x="15698" y="9742"/>
                  </a:cubicBezTo>
                  <a:lnTo>
                    <a:pt x="15698" y="8831"/>
                  </a:lnTo>
                  <a:cubicBezTo>
                    <a:pt x="15698" y="8592"/>
                    <a:pt x="15552" y="8390"/>
                    <a:pt x="15380" y="8390"/>
                  </a:cubicBezTo>
                  <a:lnTo>
                    <a:pt x="14730" y="8390"/>
                  </a:lnTo>
                  <a:lnTo>
                    <a:pt x="14730" y="8151"/>
                  </a:lnTo>
                  <a:lnTo>
                    <a:pt x="15685" y="8151"/>
                  </a:lnTo>
                  <a:lnTo>
                    <a:pt x="17050" y="1095"/>
                  </a:lnTo>
                  <a:cubicBezTo>
                    <a:pt x="17216" y="258"/>
                    <a:pt x="16991" y="0"/>
                    <a:pt x="16560" y="0"/>
                  </a:cubicBezTo>
                  <a:lnTo>
                    <a:pt x="8571" y="0"/>
                  </a:lnTo>
                  <a:lnTo>
                    <a:pt x="8571" y="8151"/>
                  </a:lnTo>
                  <a:lnTo>
                    <a:pt x="14034" y="8151"/>
                  </a:lnTo>
                  <a:lnTo>
                    <a:pt x="14034" y="8390"/>
                  </a:lnTo>
                  <a:lnTo>
                    <a:pt x="8571" y="8390"/>
                  </a:lnTo>
                  <a:lnTo>
                    <a:pt x="8571" y="21572"/>
                  </a:lnTo>
                  <a:lnTo>
                    <a:pt x="15400" y="21572"/>
                  </a:lnTo>
                  <a:cubicBezTo>
                    <a:pt x="15572" y="21572"/>
                    <a:pt x="15718" y="21370"/>
                    <a:pt x="15718" y="21131"/>
                  </a:cubicBezTo>
                  <a:lnTo>
                    <a:pt x="15718" y="9972"/>
                  </a:lnTo>
                  <a:cubicBezTo>
                    <a:pt x="16540" y="10855"/>
                    <a:pt x="17402" y="11610"/>
                    <a:pt x="18211" y="12125"/>
                  </a:cubicBezTo>
                  <a:cubicBezTo>
                    <a:pt x="18264" y="12152"/>
                    <a:pt x="18323" y="12207"/>
                    <a:pt x="18376" y="12226"/>
                  </a:cubicBezTo>
                  <a:cubicBezTo>
                    <a:pt x="17985" y="12805"/>
                    <a:pt x="17422" y="13919"/>
                    <a:pt x="17369" y="14719"/>
                  </a:cubicBezTo>
                  <a:cubicBezTo>
                    <a:pt x="16639" y="15114"/>
                    <a:pt x="16248" y="16439"/>
                    <a:pt x="16527" y="17865"/>
                  </a:cubicBezTo>
                  <a:cubicBezTo>
                    <a:pt x="16812" y="19291"/>
                    <a:pt x="17700" y="20248"/>
                    <a:pt x="18489" y="19944"/>
                  </a:cubicBezTo>
                  <a:cubicBezTo>
                    <a:pt x="19291" y="19631"/>
                    <a:pt x="19702" y="18205"/>
                    <a:pt x="19424" y="16752"/>
                  </a:cubicBezTo>
                  <a:cubicBezTo>
                    <a:pt x="19145" y="15289"/>
                    <a:pt x="18284" y="14388"/>
                    <a:pt x="17481" y="14645"/>
                  </a:cubicBezTo>
                  <a:cubicBezTo>
                    <a:pt x="17587" y="13891"/>
                    <a:pt x="17853" y="13293"/>
                    <a:pt x="18449" y="12281"/>
                  </a:cubicBezTo>
                  <a:cubicBezTo>
                    <a:pt x="18986" y="12594"/>
                    <a:pt x="19484" y="12769"/>
                    <a:pt x="19948" y="12796"/>
                  </a:cubicBezTo>
                  <a:lnTo>
                    <a:pt x="19948" y="12824"/>
                  </a:lnTo>
                  <a:cubicBezTo>
                    <a:pt x="20080" y="12824"/>
                    <a:pt x="20213" y="12824"/>
                    <a:pt x="20339" y="12805"/>
                  </a:cubicBezTo>
                  <a:cubicBezTo>
                    <a:pt x="20902" y="12695"/>
                    <a:pt x="21260" y="12382"/>
                    <a:pt x="21406" y="12051"/>
                  </a:cubicBezTo>
                  <a:cubicBezTo>
                    <a:pt x="21466" y="11895"/>
                    <a:pt x="21499" y="11738"/>
                    <a:pt x="21499" y="11582"/>
                  </a:cubicBezTo>
                  <a:cubicBezTo>
                    <a:pt x="21499" y="11426"/>
                    <a:pt x="21466" y="11269"/>
                    <a:pt x="21386" y="11140"/>
                  </a:cubicBezTo>
                  <a:cubicBezTo>
                    <a:pt x="21240" y="10855"/>
                    <a:pt x="20922" y="10644"/>
                    <a:pt x="20451" y="10644"/>
                  </a:cubicBezTo>
                  <a:cubicBezTo>
                    <a:pt x="20286" y="10644"/>
                    <a:pt x="20113" y="10671"/>
                    <a:pt x="19948" y="10726"/>
                  </a:cubicBezTo>
                  <a:close/>
                  <a:moveTo>
                    <a:pt x="20451" y="10828"/>
                  </a:moveTo>
                  <a:cubicBezTo>
                    <a:pt x="20863" y="10828"/>
                    <a:pt x="21148" y="10984"/>
                    <a:pt x="21274" y="11242"/>
                  </a:cubicBezTo>
                  <a:cubicBezTo>
                    <a:pt x="21333" y="11352"/>
                    <a:pt x="21373" y="11481"/>
                    <a:pt x="21373" y="11582"/>
                  </a:cubicBezTo>
                  <a:cubicBezTo>
                    <a:pt x="21373" y="11711"/>
                    <a:pt x="21353" y="11812"/>
                    <a:pt x="21293" y="11941"/>
                  </a:cubicBezTo>
                  <a:cubicBezTo>
                    <a:pt x="21161" y="12253"/>
                    <a:pt x="20849" y="12539"/>
                    <a:pt x="20319" y="12621"/>
                  </a:cubicBezTo>
                  <a:cubicBezTo>
                    <a:pt x="20213" y="12640"/>
                    <a:pt x="20093" y="12649"/>
                    <a:pt x="19968" y="12649"/>
                  </a:cubicBezTo>
                  <a:lnTo>
                    <a:pt x="19968" y="12621"/>
                  </a:lnTo>
                  <a:cubicBezTo>
                    <a:pt x="19537" y="12594"/>
                    <a:pt x="19066" y="12437"/>
                    <a:pt x="18542" y="12152"/>
                  </a:cubicBezTo>
                  <a:cubicBezTo>
                    <a:pt x="18880" y="11610"/>
                    <a:pt x="19291" y="11214"/>
                    <a:pt x="19762" y="10984"/>
                  </a:cubicBezTo>
                  <a:cubicBezTo>
                    <a:pt x="19815" y="10956"/>
                    <a:pt x="19895" y="10929"/>
                    <a:pt x="19968" y="10910"/>
                  </a:cubicBezTo>
                  <a:lnTo>
                    <a:pt x="19968" y="10901"/>
                  </a:lnTo>
                  <a:cubicBezTo>
                    <a:pt x="20127" y="10855"/>
                    <a:pt x="20292" y="10828"/>
                    <a:pt x="20451" y="10828"/>
                  </a:cubicBezTo>
                  <a:close/>
                  <a:moveTo>
                    <a:pt x="8518" y="8390"/>
                  </a:moveTo>
                  <a:lnTo>
                    <a:pt x="3061" y="8390"/>
                  </a:lnTo>
                  <a:lnTo>
                    <a:pt x="3061" y="8151"/>
                  </a:lnTo>
                  <a:lnTo>
                    <a:pt x="8518" y="8151"/>
                  </a:lnTo>
                  <a:lnTo>
                    <a:pt x="8518" y="28"/>
                  </a:lnTo>
                  <a:lnTo>
                    <a:pt x="496" y="28"/>
                  </a:lnTo>
                  <a:cubicBezTo>
                    <a:pt x="12" y="28"/>
                    <a:pt x="-101" y="212"/>
                    <a:pt x="85" y="1224"/>
                  </a:cubicBezTo>
                  <a:lnTo>
                    <a:pt x="1377" y="8178"/>
                  </a:lnTo>
                  <a:lnTo>
                    <a:pt x="2365" y="8178"/>
                  </a:lnTo>
                  <a:lnTo>
                    <a:pt x="2365" y="8417"/>
                  </a:lnTo>
                  <a:lnTo>
                    <a:pt x="1696" y="8417"/>
                  </a:lnTo>
                  <a:cubicBezTo>
                    <a:pt x="1523" y="8417"/>
                    <a:pt x="1377" y="8620"/>
                    <a:pt x="1377" y="8859"/>
                  </a:cubicBezTo>
                  <a:lnTo>
                    <a:pt x="1377" y="21158"/>
                  </a:lnTo>
                  <a:cubicBezTo>
                    <a:pt x="1377" y="21398"/>
                    <a:pt x="1523" y="21600"/>
                    <a:pt x="1696" y="21600"/>
                  </a:cubicBezTo>
                  <a:lnTo>
                    <a:pt x="8518" y="21600"/>
                  </a:lnTo>
                  <a:lnTo>
                    <a:pt x="8518" y="8390"/>
                  </a:lnTo>
                  <a:close/>
                </a:path>
              </a:pathLst>
            </a:custGeom>
            <a:solidFill>
              <a:srgbClr val="1A1A1A">
                <a:alpha val="10588"/>
              </a:srgbClr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1295016" y="483581"/>
              <a:ext cx="421632" cy="4052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016" y="3029"/>
                  </a:moveTo>
                  <a:lnTo>
                    <a:pt x="16016" y="3153"/>
                  </a:lnTo>
                  <a:cubicBezTo>
                    <a:pt x="15802" y="3203"/>
                    <a:pt x="15564" y="3252"/>
                    <a:pt x="15350" y="3377"/>
                  </a:cubicBezTo>
                  <a:cubicBezTo>
                    <a:pt x="13545" y="3997"/>
                    <a:pt x="12000" y="5189"/>
                    <a:pt x="10717" y="6728"/>
                  </a:cubicBezTo>
                  <a:cubicBezTo>
                    <a:pt x="10455" y="6654"/>
                    <a:pt x="10265" y="6530"/>
                    <a:pt x="9980" y="6381"/>
                  </a:cubicBezTo>
                  <a:cubicBezTo>
                    <a:pt x="6915" y="4916"/>
                    <a:pt x="3541" y="2681"/>
                    <a:pt x="475" y="0"/>
                  </a:cubicBezTo>
                  <a:lnTo>
                    <a:pt x="0" y="348"/>
                  </a:lnTo>
                  <a:cubicBezTo>
                    <a:pt x="3137" y="3029"/>
                    <a:pt x="6511" y="5263"/>
                    <a:pt x="9648" y="6728"/>
                  </a:cubicBezTo>
                  <a:cubicBezTo>
                    <a:pt x="9861" y="6803"/>
                    <a:pt x="10051" y="6952"/>
                    <a:pt x="10265" y="7026"/>
                  </a:cubicBezTo>
                  <a:cubicBezTo>
                    <a:pt x="9861" y="7572"/>
                    <a:pt x="9457" y="8143"/>
                    <a:pt x="9125" y="8764"/>
                  </a:cubicBezTo>
                  <a:cubicBezTo>
                    <a:pt x="7651" y="11346"/>
                    <a:pt x="6844" y="14450"/>
                    <a:pt x="6915" y="17454"/>
                  </a:cubicBezTo>
                  <a:cubicBezTo>
                    <a:pt x="6915" y="18844"/>
                    <a:pt x="7176" y="20259"/>
                    <a:pt x="7580" y="21600"/>
                  </a:cubicBezTo>
                  <a:lnTo>
                    <a:pt x="8055" y="21451"/>
                  </a:lnTo>
                  <a:cubicBezTo>
                    <a:pt x="7651" y="20185"/>
                    <a:pt x="7438" y="18844"/>
                    <a:pt x="7438" y="17454"/>
                  </a:cubicBezTo>
                  <a:cubicBezTo>
                    <a:pt x="7366" y="14499"/>
                    <a:pt x="8174" y="11495"/>
                    <a:pt x="9576" y="9037"/>
                  </a:cubicBezTo>
                  <a:cubicBezTo>
                    <a:pt x="9933" y="8417"/>
                    <a:pt x="10313" y="7846"/>
                    <a:pt x="10788" y="7299"/>
                  </a:cubicBezTo>
                  <a:cubicBezTo>
                    <a:pt x="12665" y="8094"/>
                    <a:pt x="14400" y="8590"/>
                    <a:pt x="16016" y="8690"/>
                  </a:cubicBezTo>
                  <a:cubicBezTo>
                    <a:pt x="16087" y="8690"/>
                    <a:pt x="16158" y="8690"/>
                    <a:pt x="16230" y="8690"/>
                  </a:cubicBezTo>
                  <a:cubicBezTo>
                    <a:pt x="16634" y="8690"/>
                    <a:pt x="17038" y="8690"/>
                    <a:pt x="17442" y="8615"/>
                  </a:cubicBezTo>
                  <a:cubicBezTo>
                    <a:pt x="19438" y="8342"/>
                    <a:pt x="20721" y="7498"/>
                    <a:pt x="21244" y="6604"/>
                  </a:cubicBezTo>
                  <a:cubicBezTo>
                    <a:pt x="21457" y="6182"/>
                    <a:pt x="21600" y="5760"/>
                    <a:pt x="21600" y="5338"/>
                  </a:cubicBezTo>
                  <a:cubicBezTo>
                    <a:pt x="21600" y="4916"/>
                    <a:pt x="21457" y="4494"/>
                    <a:pt x="21196" y="4146"/>
                  </a:cubicBezTo>
                  <a:cubicBezTo>
                    <a:pt x="20650" y="3377"/>
                    <a:pt x="19509" y="2806"/>
                    <a:pt x="17846" y="2806"/>
                  </a:cubicBezTo>
                  <a:cubicBezTo>
                    <a:pt x="17228" y="2806"/>
                    <a:pt x="16634" y="2880"/>
                    <a:pt x="16016" y="3029"/>
                  </a:cubicBezTo>
                  <a:close/>
                  <a:moveTo>
                    <a:pt x="17846" y="3302"/>
                  </a:moveTo>
                  <a:cubicBezTo>
                    <a:pt x="19319" y="3302"/>
                    <a:pt x="20317" y="3724"/>
                    <a:pt x="20792" y="4419"/>
                  </a:cubicBezTo>
                  <a:cubicBezTo>
                    <a:pt x="20982" y="4692"/>
                    <a:pt x="21125" y="5065"/>
                    <a:pt x="21125" y="5338"/>
                  </a:cubicBezTo>
                  <a:cubicBezTo>
                    <a:pt x="21125" y="5686"/>
                    <a:pt x="21053" y="5959"/>
                    <a:pt x="20863" y="6306"/>
                  </a:cubicBezTo>
                  <a:cubicBezTo>
                    <a:pt x="20388" y="7150"/>
                    <a:pt x="19248" y="7920"/>
                    <a:pt x="17370" y="8143"/>
                  </a:cubicBezTo>
                  <a:cubicBezTo>
                    <a:pt x="17014" y="8193"/>
                    <a:pt x="16634" y="8193"/>
                    <a:pt x="16230" y="8193"/>
                  </a:cubicBezTo>
                  <a:cubicBezTo>
                    <a:pt x="14685" y="8143"/>
                    <a:pt x="12998" y="7721"/>
                    <a:pt x="11121" y="6952"/>
                  </a:cubicBezTo>
                  <a:cubicBezTo>
                    <a:pt x="12333" y="5462"/>
                    <a:pt x="13806" y="4419"/>
                    <a:pt x="15493" y="3799"/>
                  </a:cubicBezTo>
                  <a:cubicBezTo>
                    <a:pt x="15683" y="3724"/>
                    <a:pt x="15968" y="3650"/>
                    <a:pt x="16230" y="3575"/>
                  </a:cubicBezTo>
                  <a:lnTo>
                    <a:pt x="16230" y="3476"/>
                  </a:lnTo>
                  <a:cubicBezTo>
                    <a:pt x="16752" y="3352"/>
                    <a:pt x="17299" y="3302"/>
                    <a:pt x="17846" y="3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09946" y="0"/>
              <a:ext cx="1195443" cy="411426"/>
            </a:xfrm>
            <a:custGeom>
              <a:avLst/>
              <a:gdLst/>
              <a:ahLst/>
              <a:cxnLst/>
              <a:rect l="l" t="t" r="r" b="b"/>
              <a:pathLst>
                <a:path w="21331" h="21600" extrusionOk="0">
                  <a:moveTo>
                    <a:pt x="621" y="0"/>
                  </a:moveTo>
                  <a:lnTo>
                    <a:pt x="20653" y="0"/>
                  </a:lnTo>
                  <a:cubicBezTo>
                    <a:pt x="21192" y="0"/>
                    <a:pt x="21474" y="683"/>
                    <a:pt x="21258" y="2877"/>
                  </a:cubicBezTo>
                  <a:lnTo>
                    <a:pt x="19550" y="21600"/>
                  </a:lnTo>
                  <a:lnTo>
                    <a:pt x="1699" y="21600"/>
                  </a:lnTo>
                  <a:lnTo>
                    <a:pt x="106" y="3169"/>
                  </a:lnTo>
                  <a:cubicBezTo>
                    <a:pt x="-126" y="488"/>
                    <a:pt x="15" y="0"/>
                    <a:pt x="621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372653" y="762307"/>
              <a:ext cx="215273" cy="271988"/>
            </a:xfrm>
            <a:custGeom>
              <a:avLst/>
              <a:gdLst/>
              <a:ahLst/>
              <a:cxnLst/>
              <a:rect l="l" t="t" r="r" b="b"/>
              <a:pathLst>
                <a:path w="21251" h="21274" extrusionOk="0">
                  <a:moveTo>
                    <a:pt x="20595" y="8491"/>
                  </a:moveTo>
                  <a:cubicBezTo>
                    <a:pt x="21282" y="10381"/>
                    <a:pt x="21420" y="12127"/>
                    <a:pt x="21053" y="13981"/>
                  </a:cubicBezTo>
                  <a:cubicBezTo>
                    <a:pt x="20732" y="15836"/>
                    <a:pt x="19998" y="17254"/>
                    <a:pt x="18714" y="18563"/>
                  </a:cubicBezTo>
                  <a:cubicBezTo>
                    <a:pt x="17476" y="19872"/>
                    <a:pt x="16054" y="20636"/>
                    <a:pt x="14220" y="21036"/>
                  </a:cubicBezTo>
                  <a:cubicBezTo>
                    <a:pt x="12386" y="21436"/>
                    <a:pt x="10643" y="21327"/>
                    <a:pt x="8717" y="20745"/>
                  </a:cubicBezTo>
                  <a:cubicBezTo>
                    <a:pt x="6791" y="20127"/>
                    <a:pt x="5231" y="19181"/>
                    <a:pt x="3764" y="17727"/>
                  </a:cubicBezTo>
                  <a:cubicBezTo>
                    <a:pt x="2296" y="16272"/>
                    <a:pt x="1333" y="14709"/>
                    <a:pt x="645" y="12818"/>
                  </a:cubicBezTo>
                  <a:cubicBezTo>
                    <a:pt x="3" y="10891"/>
                    <a:pt x="-180" y="9181"/>
                    <a:pt x="187" y="7327"/>
                  </a:cubicBezTo>
                  <a:cubicBezTo>
                    <a:pt x="554" y="5472"/>
                    <a:pt x="1288" y="3981"/>
                    <a:pt x="2526" y="2709"/>
                  </a:cubicBezTo>
                  <a:cubicBezTo>
                    <a:pt x="3810" y="1400"/>
                    <a:pt x="5186" y="636"/>
                    <a:pt x="7066" y="236"/>
                  </a:cubicBezTo>
                  <a:cubicBezTo>
                    <a:pt x="8900" y="-164"/>
                    <a:pt x="10597" y="-55"/>
                    <a:pt x="12523" y="563"/>
                  </a:cubicBezTo>
                  <a:cubicBezTo>
                    <a:pt x="14449" y="1181"/>
                    <a:pt x="16009" y="2127"/>
                    <a:pt x="17476" y="3581"/>
                  </a:cubicBezTo>
                  <a:cubicBezTo>
                    <a:pt x="18989" y="5036"/>
                    <a:pt x="19952" y="6563"/>
                    <a:pt x="20595" y="849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386447" y="772102"/>
              <a:ext cx="181123" cy="225717"/>
            </a:xfrm>
            <a:custGeom>
              <a:avLst/>
              <a:gdLst/>
              <a:ahLst/>
              <a:cxnLst/>
              <a:rect l="l" t="t" r="r" b="b"/>
              <a:pathLst>
                <a:path w="21271" h="21289" extrusionOk="0">
                  <a:moveTo>
                    <a:pt x="20629" y="8449"/>
                  </a:moveTo>
                  <a:cubicBezTo>
                    <a:pt x="21287" y="10381"/>
                    <a:pt x="21451" y="12049"/>
                    <a:pt x="21067" y="13937"/>
                  </a:cubicBezTo>
                  <a:cubicBezTo>
                    <a:pt x="20738" y="15781"/>
                    <a:pt x="19971" y="17229"/>
                    <a:pt x="18710" y="18546"/>
                  </a:cubicBezTo>
                  <a:cubicBezTo>
                    <a:pt x="17449" y="19864"/>
                    <a:pt x="16024" y="20654"/>
                    <a:pt x="14160" y="21049"/>
                  </a:cubicBezTo>
                  <a:cubicBezTo>
                    <a:pt x="12350" y="21444"/>
                    <a:pt x="10651" y="21356"/>
                    <a:pt x="8677" y="20742"/>
                  </a:cubicBezTo>
                  <a:cubicBezTo>
                    <a:pt x="6759" y="20127"/>
                    <a:pt x="5224" y="19205"/>
                    <a:pt x="3743" y="17756"/>
                  </a:cubicBezTo>
                  <a:cubicBezTo>
                    <a:pt x="2263" y="16264"/>
                    <a:pt x="1276" y="14727"/>
                    <a:pt x="619" y="12839"/>
                  </a:cubicBezTo>
                  <a:cubicBezTo>
                    <a:pt x="-39" y="10907"/>
                    <a:pt x="-149" y="9195"/>
                    <a:pt x="180" y="7351"/>
                  </a:cubicBezTo>
                  <a:cubicBezTo>
                    <a:pt x="564" y="5464"/>
                    <a:pt x="1276" y="4015"/>
                    <a:pt x="2537" y="2742"/>
                  </a:cubicBezTo>
                  <a:cubicBezTo>
                    <a:pt x="3853" y="1424"/>
                    <a:pt x="5224" y="634"/>
                    <a:pt x="7088" y="239"/>
                  </a:cubicBezTo>
                  <a:cubicBezTo>
                    <a:pt x="8952" y="-156"/>
                    <a:pt x="10651" y="-68"/>
                    <a:pt x="12570" y="546"/>
                  </a:cubicBezTo>
                  <a:cubicBezTo>
                    <a:pt x="14489" y="1161"/>
                    <a:pt x="16024" y="2039"/>
                    <a:pt x="17504" y="3532"/>
                  </a:cubicBezTo>
                  <a:cubicBezTo>
                    <a:pt x="18984" y="4981"/>
                    <a:pt x="19971" y="6561"/>
                    <a:pt x="20629" y="84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442549" y="766354"/>
              <a:ext cx="24138" cy="712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1" y="0"/>
                  </a:moveTo>
                  <a:cubicBezTo>
                    <a:pt x="2118" y="0"/>
                    <a:pt x="2118" y="0"/>
                    <a:pt x="3388" y="0"/>
                  </a:cubicBezTo>
                  <a:lnTo>
                    <a:pt x="21600" y="21316"/>
                  </a:lnTo>
                  <a:lnTo>
                    <a:pt x="17788" y="21600"/>
                  </a:lnTo>
                  <a:lnTo>
                    <a:pt x="0" y="426"/>
                  </a:lnTo>
                  <a:cubicBezTo>
                    <a:pt x="0" y="0"/>
                    <a:pt x="1271" y="0"/>
                    <a:pt x="1271" y="0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1436402" y="781723"/>
              <a:ext cx="47700" cy="89694"/>
            </a:xfrm>
            <a:custGeom>
              <a:avLst/>
              <a:gdLst/>
              <a:ahLst/>
              <a:cxnLst/>
              <a:rect l="l" t="t" r="r" b="b"/>
              <a:pathLst>
                <a:path w="21153" h="21117" extrusionOk="0">
                  <a:moveTo>
                    <a:pt x="2221" y="958"/>
                  </a:moveTo>
                  <a:lnTo>
                    <a:pt x="9084" y="85"/>
                  </a:lnTo>
                  <a:cubicBezTo>
                    <a:pt x="10699" y="-242"/>
                    <a:pt x="12516" y="413"/>
                    <a:pt x="12516" y="1285"/>
                  </a:cubicBezTo>
                  <a:lnTo>
                    <a:pt x="20994" y="18194"/>
                  </a:lnTo>
                  <a:cubicBezTo>
                    <a:pt x="21600" y="19176"/>
                    <a:pt x="20389" y="20049"/>
                    <a:pt x="18774" y="20049"/>
                  </a:cubicBezTo>
                  <a:lnTo>
                    <a:pt x="11910" y="21031"/>
                  </a:lnTo>
                  <a:cubicBezTo>
                    <a:pt x="10093" y="21358"/>
                    <a:pt x="8479" y="20703"/>
                    <a:pt x="8479" y="19831"/>
                  </a:cubicBezTo>
                  <a:lnTo>
                    <a:pt x="0" y="2813"/>
                  </a:lnTo>
                  <a:cubicBezTo>
                    <a:pt x="0" y="2267"/>
                    <a:pt x="404" y="1285"/>
                    <a:pt x="2221" y="958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443365" y="786845"/>
              <a:ext cx="33583" cy="75384"/>
            </a:xfrm>
            <a:custGeom>
              <a:avLst/>
              <a:gdLst/>
              <a:ahLst/>
              <a:cxnLst/>
              <a:rect l="l" t="t" r="r" b="b"/>
              <a:pathLst>
                <a:path w="21088" h="21600" extrusionOk="0">
                  <a:moveTo>
                    <a:pt x="1762" y="790"/>
                  </a:moveTo>
                  <a:lnTo>
                    <a:pt x="7446" y="0"/>
                  </a:lnTo>
                  <a:cubicBezTo>
                    <a:pt x="8299" y="0"/>
                    <a:pt x="9720" y="0"/>
                    <a:pt x="9720" y="790"/>
                  </a:cubicBezTo>
                  <a:lnTo>
                    <a:pt x="21088" y="19756"/>
                  </a:lnTo>
                  <a:cubicBezTo>
                    <a:pt x="21088" y="20151"/>
                    <a:pt x="21088" y="20810"/>
                    <a:pt x="19383" y="20810"/>
                  </a:cubicBezTo>
                  <a:lnTo>
                    <a:pt x="13983" y="21600"/>
                  </a:lnTo>
                  <a:cubicBezTo>
                    <a:pt x="13130" y="21600"/>
                    <a:pt x="11425" y="21600"/>
                    <a:pt x="11425" y="20810"/>
                  </a:cubicBezTo>
                  <a:lnTo>
                    <a:pt x="341" y="1844"/>
                  </a:lnTo>
                  <a:cubicBezTo>
                    <a:pt x="-512" y="1580"/>
                    <a:pt x="341" y="1185"/>
                    <a:pt x="1762" y="7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25398" y="10245"/>
              <a:ext cx="1165482" cy="261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1" y="0"/>
                  </a:moveTo>
                  <a:lnTo>
                    <a:pt x="21359" y="0"/>
                  </a:lnTo>
                  <a:cubicBezTo>
                    <a:pt x="21505" y="0"/>
                    <a:pt x="21600" y="4243"/>
                    <a:pt x="21600" y="10800"/>
                  </a:cubicBezTo>
                  <a:cubicBezTo>
                    <a:pt x="21600" y="17357"/>
                    <a:pt x="21505" y="21600"/>
                    <a:pt x="21359" y="21600"/>
                  </a:cubicBezTo>
                  <a:lnTo>
                    <a:pt x="241" y="21600"/>
                  </a:lnTo>
                  <a:cubicBezTo>
                    <a:pt x="95" y="21600"/>
                    <a:pt x="0" y="17357"/>
                    <a:pt x="0" y="10800"/>
                  </a:cubicBezTo>
                  <a:cubicBezTo>
                    <a:pt x="0" y="5400"/>
                    <a:pt x="121" y="0"/>
                    <a:pt x="2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05312" y="424158"/>
              <a:ext cx="1003590" cy="6654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0" y="0"/>
                  </a:moveTo>
                  <a:lnTo>
                    <a:pt x="21120" y="0"/>
                  </a:lnTo>
                  <a:cubicBezTo>
                    <a:pt x="21370" y="0"/>
                    <a:pt x="21600" y="346"/>
                    <a:pt x="21600" y="723"/>
                  </a:cubicBezTo>
                  <a:lnTo>
                    <a:pt x="21600" y="20877"/>
                  </a:lnTo>
                  <a:cubicBezTo>
                    <a:pt x="21600" y="21269"/>
                    <a:pt x="21370" y="21600"/>
                    <a:pt x="21120" y="21600"/>
                  </a:cubicBezTo>
                  <a:lnTo>
                    <a:pt x="480" y="21600"/>
                  </a:lnTo>
                  <a:cubicBezTo>
                    <a:pt x="230" y="21600"/>
                    <a:pt x="0" y="21269"/>
                    <a:pt x="0" y="20877"/>
                  </a:cubicBezTo>
                  <a:lnTo>
                    <a:pt x="0" y="723"/>
                  </a:lnTo>
                  <a:cubicBezTo>
                    <a:pt x="0" y="301"/>
                    <a:pt x="200" y="0"/>
                    <a:pt x="48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70882" y="424158"/>
              <a:ext cx="54864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360"/>
                  </a:lnTo>
                  <a:cubicBezTo>
                    <a:pt x="21600" y="19980"/>
                    <a:pt x="20511" y="21600"/>
                    <a:pt x="19422" y="21600"/>
                  </a:cubicBezTo>
                  <a:lnTo>
                    <a:pt x="1997" y="21600"/>
                  </a:lnTo>
                  <a:cubicBezTo>
                    <a:pt x="1089" y="21600"/>
                    <a:pt x="0" y="19980"/>
                    <a:pt x="0" y="18360"/>
                  </a:cubicBezTo>
                  <a:lnTo>
                    <a:pt x="0" y="0"/>
                  </a:lnTo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186415" y="424158"/>
              <a:ext cx="54864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8360"/>
                  </a:lnTo>
                  <a:cubicBezTo>
                    <a:pt x="21600" y="19980"/>
                    <a:pt x="20511" y="21600"/>
                    <a:pt x="19603" y="21600"/>
                  </a:cubicBezTo>
                  <a:lnTo>
                    <a:pt x="2178" y="21600"/>
                  </a:lnTo>
                  <a:cubicBezTo>
                    <a:pt x="1089" y="21600"/>
                    <a:pt x="0" y="19980"/>
                    <a:pt x="0" y="18360"/>
                  </a:cubicBezTo>
                  <a:lnTo>
                    <a:pt x="0" y="0"/>
                  </a:lnTo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268428" y="92208"/>
              <a:ext cx="1073250" cy="272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0207" y="21600"/>
                  </a:lnTo>
                  <a:lnTo>
                    <a:pt x="1393" y="21600"/>
                  </a:ln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solidFill>
              <a:srgbClr val="C5E1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74980" y="395471"/>
              <a:ext cx="46656" cy="548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1" y="0"/>
                  </a:moveTo>
                  <a:lnTo>
                    <a:pt x="19889" y="0"/>
                  </a:lnTo>
                  <a:cubicBezTo>
                    <a:pt x="20958" y="0"/>
                    <a:pt x="21600" y="545"/>
                    <a:pt x="21600" y="1634"/>
                  </a:cubicBezTo>
                  <a:lnTo>
                    <a:pt x="21600" y="19966"/>
                  </a:lnTo>
                  <a:cubicBezTo>
                    <a:pt x="21600" y="21055"/>
                    <a:pt x="20958" y="21600"/>
                    <a:pt x="19889" y="21600"/>
                  </a:cubicBezTo>
                  <a:lnTo>
                    <a:pt x="1711" y="21600"/>
                  </a:lnTo>
                  <a:cubicBezTo>
                    <a:pt x="428" y="21600"/>
                    <a:pt x="0" y="21055"/>
                    <a:pt x="0" y="19966"/>
                  </a:cubicBezTo>
                  <a:lnTo>
                    <a:pt x="0" y="1634"/>
                  </a:lnTo>
                  <a:cubicBezTo>
                    <a:pt x="0" y="545"/>
                    <a:pt x="428" y="0"/>
                    <a:pt x="17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189492" y="395471"/>
              <a:ext cx="47680" cy="54864"/>
            </a:xfrm>
            <a:custGeom>
              <a:avLst/>
              <a:gdLst/>
              <a:ahLst/>
              <a:cxnLst/>
              <a:rect l="l" t="t" r="r" b="b"/>
              <a:pathLst>
                <a:path w="21144" h="21600" extrusionOk="0">
                  <a:moveTo>
                    <a:pt x="1829" y="0"/>
                  </a:moveTo>
                  <a:lnTo>
                    <a:pt x="19482" y="0"/>
                  </a:lnTo>
                  <a:cubicBezTo>
                    <a:pt x="20729" y="0"/>
                    <a:pt x="21144" y="545"/>
                    <a:pt x="21144" y="1634"/>
                  </a:cubicBezTo>
                  <a:lnTo>
                    <a:pt x="21144" y="19966"/>
                  </a:lnTo>
                  <a:cubicBezTo>
                    <a:pt x="21144" y="21055"/>
                    <a:pt x="20729" y="21600"/>
                    <a:pt x="19482" y="21600"/>
                  </a:cubicBezTo>
                  <a:lnTo>
                    <a:pt x="1829" y="21600"/>
                  </a:lnTo>
                  <a:cubicBezTo>
                    <a:pt x="790" y="21600"/>
                    <a:pt x="167" y="21055"/>
                    <a:pt x="167" y="19966"/>
                  </a:cubicBezTo>
                  <a:lnTo>
                    <a:pt x="167" y="1634"/>
                  </a:lnTo>
                  <a:cubicBezTo>
                    <a:pt x="-456" y="545"/>
                    <a:pt x="790" y="0"/>
                    <a:pt x="18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1202807" y="512268"/>
              <a:ext cx="42552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52" y="0"/>
                  </a:moveTo>
                  <a:lnTo>
                    <a:pt x="18348" y="0"/>
                  </a:lnTo>
                  <a:cubicBezTo>
                    <a:pt x="2043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439" y="21600"/>
                    <a:pt x="18348" y="21600"/>
                  </a:cubicBezTo>
                  <a:lnTo>
                    <a:pt x="3252" y="21600"/>
                  </a:lnTo>
                  <a:cubicBezTo>
                    <a:pt x="1394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394" y="0"/>
                    <a:pt x="325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1202807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202807" y="610624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906"/>
                    <a:pt x="21600" y="3600"/>
                  </a:cubicBezTo>
                  <a:lnTo>
                    <a:pt x="21600" y="18000"/>
                  </a:lnTo>
                  <a:cubicBezTo>
                    <a:pt x="21600" y="19694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694"/>
                    <a:pt x="0" y="18000"/>
                  </a:cubicBezTo>
                  <a:lnTo>
                    <a:pt x="0" y="3600"/>
                  </a:lnTo>
                  <a:cubicBezTo>
                    <a:pt x="0" y="127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1202807" y="665949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636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636"/>
                  </a:lnTo>
                  <a:cubicBezTo>
                    <a:pt x="0" y="1069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02807" y="721274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906"/>
                    <a:pt x="21600" y="3600"/>
                  </a:cubicBezTo>
                  <a:lnTo>
                    <a:pt x="21600" y="18000"/>
                  </a:lnTo>
                  <a:cubicBezTo>
                    <a:pt x="21600" y="19694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694"/>
                    <a:pt x="0" y="18000"/>
                  </a:cubicBezTo>
                  <a:lnTo>
                    <a:pt x="0" y="3600"/>
                  </a:lnTo>
                  <a:cubicBezTo>
                    <a:pt x="0" y="1906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202807" y="774550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636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636"/>
                  </a:lnTo>
                  <a:cubicBezTo>
                    <a:pt x="0" y="171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1149531" y="512268"/>
              <a:ext cx="42552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52" y="0"/>
                  </a:moveTo>
                  <a:lnTo>
                    <a:pt x="18348" y="0"/>
                  </a:lnTo>
                  <a:cubicBezTo>
                    <a:pt x="20206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206" y="21600"/>
                    <a:pt x="18348" y="21600"/>
                  </a:cubicBezTo>
                  <a:lnTo>
                    <a:pt x="3252" y="21600"/>
                  </a:lnTo>
                  <a:cubicBezTo>
                    <a:pt x="1161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465" y="1641"/>
                    <a:pt x="1858" y="0"/>
                    <a:pt x="325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1098305" y="557348"/>
              <a:ext cx="93798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7" y="0"/>
                  </a:moveTo>
                  <a:lnTo>
                    <a:pt x="19773" y="0"/>
                  </a:lnTo>
                  <a:cubicBezTo>
                    <a:pt x="20633" y="0"/>
                    <a:pt x="21600" y="1763"/>
                    <a:pt x="21600" y="3527"/>
                  </a:cubicBezTo>
                  <a:lnTo>
                    <a:pt x="21600" y="17853"/>
                  </a:lnTo>
                  <a:cubicBezTo>
                    <a:pt x="21600" y="19837"/>
                    <a:pt x="20633" y="21600"/>
                    <a:pt x="19773" y="21600"/>
                  </a:cubicBezTo>
                  <a:lnTo>
                    <a:pt x="1827" y="21600"/>
                  </a:lnTo>
                  <a:cubicBezTo>
                    <a:pt x="967" y="21600"/>
                    <a:pt x="0" y="19837"/>
                    <a:pt x="0" y="17853"/>
                  </a:cubicBezTo>
                  <a:lnTo>
                    <a:pt x="0" y="3527"/>
                  </a:lnTo>
                  <a:cubicBezTo>
                    <a:pt x="0" y="1763"/>
                    <a:pt x="967" y="0"/>
                    <a:pt x="182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135188" y="610624"/>
              <a:ext cx="56916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87" y="0"/>
                  </a:moveTo>
                  <a:lnTo>
                    <a:pt x="18639" y="0"/>
                  </a:lnTo>
                  <a:cubicBezTo>
                    <a:pt x="20032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20032" y="21600"/>
                    <a:pt x="18639" y="21600"/>
                  </a:cubicBezTo>
                  <a:lnTo>
                    <a:pt x="2787" y="21600"/>
                  </a:lnTo>
                  <a:cubicBezTo>
                    <a:pt x="1394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1394" y="0"/>
                    <a:pt x="278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1093288" y="665949"/>
              <a:ext cx="100877" cy="44604"/>
            </a:xfrm>
            <a:custGeom>
              <a:avLst/>
              <a:gdLst/>
              <a:ahLst/>
              <a:cxnLst/>
              <a:rect l="l" t="t" r="r" b="b"/>
              <a:pathLst>
                <a:path w="21361" h="21600" extrusionOk="0">
                  <a:moveTo>
                    <a:pt x="1743" y="0"/>
                  </a:moveTo>
                  <a:lnTo>
                    <a:pt x="19677" y="0"/>
                  </a:lnTo>
                  <a:cubicBezTo>
                    <a:pt x="20469" y="0"/>
                    <a:pt x="21361" y="1763"/>
                    <a:pt x="21361" y="3747"/>
                  </a:cubicBezTo>
                  <a:lnTo>
                    <a:pt x="21361" y="17853"/>
                  </a:lnTo>
                  <a:cubicBezTo>
                    <a:pt x="21361" y="19837"/>
                    <a:pt x="20469" y="21600"/>
                    <a:pt x="19677" y="21600"/>
                  </a:cubicBezTo>
                  <a:lnTo>
                    <a:pt x="1743" y="21600"/>
                  </a:lnTo>
                  <a:cubicBezTo>
                    <a:pt x="950" y="21600"/>
                    <a:pt x="58" y="19837"/>
                    <a:pt x="58" y="17853"/>
                  </a:cubicBezTo>
                  <a:lnTo>
                    <a:pt x="58" y="3747"/>
                  </a:lnTo>
                  <a:cubicBezTo>
                    <a:pt x="-239" y="1102"/>
                    <a:pt x="653" y="0"/>
                    <a:pt x="1743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1149531" y="721274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906"/>
                    <a:pt x="21600" y="3600"/>
                  </a:cubicBezTo>
                  <a:lnTo>
                    <a:pt x="21600" y="18000"/>
                  </a:lnTo>
                  <a:cubicBezTo>
                    <a:pt x="21600" y="19694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694"/>
                    <a:pt x="0" y="18000"/>
                  </a:cubicBezTo>
                  <a:lnTo>
                    <a:pt x="0" y="3600"/>
                  </a:lnTo>
                  <a:cubicBezTo>
                    <a:pt x="465" y="1906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1149531" y="774550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636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636"/>
                  </a:lnTo>
                  <a:cubicBezTo>
                    <a:pt x="465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1098305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73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1047077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73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995850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73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944623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73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893397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736" y="1641"/>
                    <a:pt x="2209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42170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2209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790943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8164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8164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2209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739716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36" y="0"/>
                  </a:moveTo>
                  <a:lnTo>
                    <a:pt x="17918" y="0"/>
                  </a:lnTo>
                  <a:cubicBezTo>
                    <a:pt x="20127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127" y="21600"/>
                    <a:pt x="17918" y="21600"/>
                  </a:cubicBezTo>
                  <a:lnTo>
                    <a:pt x="3436" y="21600"/>
                  </a:lnTo>
                  <a:cubicBezTo>
                    <a:pt x="1473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73" y="0"/>
                    <a:pt x="3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688489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516" y="0"/>
                  </a:moveTo>
                  <a:lnTo>
                    <a:pt x="18084" y="0"/>
                  </a:lnTo>
                  <a:cubicBezTo>
                    <a:pt x="20344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44" y="21600"/>
                    <a:pt x="18084" y="21600"/>
                  </a:cubicBezTo>
                  <a:lnTo>
                    <a:pt x="3516" y="21600"/>
                  </a:lnTo>
                  <a:cubicBezTo>
                    <a:pt x="1507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507" y="0"/>
                    <a:pt x="351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37262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76" y="0"/>
                  </a:moveTo>
                  <a:lnTo>
                    <a:pt x="18124" y="0"/>
                  </a:lnTo>
                  <a:cubicBezTo>
                    <a:pt x="2035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59" y="21600"/>
                    <a:pt x="18124" y="21600"/>
                  </a:cubicBezTo>
                  <a:lnTo>
                    <a:pt x="3476" y="21600"/>
                  </a:lnTo>
                  <a:cubicBezTo>
                    <a:pt x="1490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90" y="0"/>
                    <a:pt x="347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586035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76" y="0"/>
                  </a:moveTo>
                  <a:lnTo>
                    <a:pt x="18124" y="0"/>
                  </a:lnTo>
                  <a:cubicBezTo>
                    <a:pt x="2035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59" y="21600"/>
                    <a:pt x="18124" y="21600"/>
                  </a:cubicBezTo>
                  <a:lnTo>
                    <a:pt x="3476" y="21600"/>
                  </a:lnTo>
                  <a:cubicBezTo>
                    <a:pt x="1490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90" y="0"/>
                    <a:pt x="347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534808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76" y="0"/>
                  </a:moveTo>
                  <a:lnTo>
                    <a:pt x="18124" y="0"/>
                  </a:lnTo>
                  <a:cubicBezTo>
                    <a:pt x="2035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59" y="21600"/>
                    <a:pt x="18124" y="21600"/>
                  </a:cubicBezTo>
                  <a:lnTo>
                    <a:pt x="3476" y="21600"/>
                  </a:lnTo>
                  <a:cubicBezTo>
                    <a:pt x="1490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986" y="0"/>
                    <a:pt x="347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483582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76" y="0"/>
                  </a:moveTo>
                  <a:lnTo>
                    <a:pt x="18124" y="0"/>
                  </a:lnTo>
                  <a:cubicBezTo>
                    <a:pt x="2035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59" y="21600"/>
                    <a:pt x="18124" y="21600"/>
                  </a:cubicBezTo>
                  <a:lnTo>
                    <a:pt x="3476" y="21600"/>
                  </a:lnTo>
                  <a:cubicBezTo>
                    <a:pt x="1490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986" y="0"/>
                    <a:pt x="347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432355" y="512268"/>
              <a:ext cx="40500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76" y="0"/>
                  </a:moveTo>
                  <a:lnTo>
                    <a:pt x="18124" y="0"/>
                  </a:lnTo>
                  <a:cubicBezTo>
                    <a:pt x="20359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359" y="21600"/>
                    <a:pt x="18124" y="21600"/>
                  </a:cubicBezTo>
                  <a:lnTo>
                    <a:pt x="3476" y="21600"/>
                  </a:lnTo>
                  <a:cubicBezTo>
                    <a:pt x="1490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490" y="0"/>
                    <a:pt x="347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374980" y="512268"/>
              <a:ext cx="42552" cy="36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52" y="0"/>
                  </a:moveTo>
                  <a:lnTo>
                    <a:pt x="18348" y="0"/>
                  </a:lnTo>
                  <a:cubicBezTo>
                    <a:pt x="20206" y="0"/>
                    <a:pt x="21600" y="1641"/>
                    <a:pt x="21600" y="4101"/>
                  </a:cubicBezTo>
                  <a:lnTo>
                    <a:pt x="21600" y="17772"/>
                  </a:lnTo>
                  <a:cubicBezTo>
                    <a:pt x="21600" y="20233"/>
                    <a:pt x="20206" y="21600"/>
                    <a:pt x="18348" y="21600"/>
                  </a:cubicBezTo>
                  <a:lnTo>
                    <a:pt x="3252" y="21600"/>
                  </a:lnTo>
                  <a:cubicBezTo>
                    <a:pt x="1161" y="21600"/>
                    <a:pt x="0" y="20233"/>
                    <a:pt x="0" y="17772"/>
                  </a:cubicBezTo>
                  <a:lnTo>
                    <a:pt x="0" y="4101"/>
                  </a:lnTo>
                  <a:cubicBezTo>
                    <a:pt x="0" y="1641"/>
                    <a:pt x="1161" y="0"/>
                    <a:pt x="325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042979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987654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932329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77004" y="557348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06" y="0"/>
                  </a:moveTo>
                  <a:lnTo>
                    <a:pt x="17694" y="0"/>
                  </a:lnTo>
                  <a:cubicBezTo>
                    <a:pt x="1953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32" y="21600"/>
                    <a:pt x="17694" y="21600"/>
                  </a:cubicBezTo>
                  <a:lnTo>
                    <a:pt x="3906" y="21600"/>
                  </a:lnTo>
                  <a:cubicBezTo>
                    <a:pt x="206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2068" y="0"/>
                    <a:pt x="390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821679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66354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16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716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71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708980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697" y="1711"/>
                    <a:pt x="2090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655704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600379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394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543005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487680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2090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394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432355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374980" y="557348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510" y="0"/>
                    <a:pt x="21600" y="1711"/>
                    <a:pt x="21600" y="3422"/>
                  </a:cubicBezTo>
                  <a:lnTo>
                    <a:pt x="21600" y="17964"/>
                  </a:lnTo>
                  <a:cubicBezTo>
                    <a:pt x="21600" y="19889"/>
                    <a:pt x="19510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422"/>
                  </a:lnTo>
                  <a:cubicBezTo>
                    <a:pt x="0" y="1711"/>
                    <a:pt x="1858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376087" y="610624"/>
              <a:ext cx="74224" cy="46656"/>
            </a:xfrm>
            <a:custGeom>
              <a:avLst/>
              <a:gdLst/>
              <a:ahLst/>
              <a:cxnLst/>
              <a:rect l="l" t="t" r="r" b="b"/>
              <a:pathLst>
                <a:path w="21283" h="21600" extrusionOk="0">
                  <a:moveTo>
                    <a:pt x="2232" y="0"/>
                  </a:moveTo>
                  <a:lnTo>
                    <a:pt x="19002" y="0"/>
                  </a:lnTo>
                  <a:cubicBezTo>
                    <a:pt x="20076" y="0"/>
                    <a:pt x="21283" y="1964"/>
                    <a:pt x="21283" y="3709"/>
                  </a:cubicBezTo>
                  <a:lnTo>
                    <a:pt x="21283" y="17891"/>
                  </a:lnTo>
                  <a:cubicBezTo>
                    <a:pt x="21283" y="19636"/>
                    <a:pt x="20076" y="21600"/>
                    <a:pt x="19002" y="21600"/>
                  </a:cubicBezTo>
                  <a:lnTo>
                    <a:pt x="2232" y="21600"/>
                  </a:lnTo>
                  <a:cubicBezTo>
                    <a:pt x="1159" y="21600"/>
                    <a:pt x="85" y="19636"/>
                    <a:pt x="85" y="17891"/>
                  </a:cubicBezTo>
                  <a:lnTo>
                    <a:pt x="85" y="3709"/>
                  </a:lnTo>
                  <a:cubicBezTo>
                    <a:pt x="-317" y="1964"/>
                    <a:pt x="756" y="0"/>
                    <a:pt x="223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376087" y="665949"/>
              <a:ext cx="84484" cy="44604"/>
            </a:xfrm>
            <a:custGeom>
              <a:avLst/>
              <a:gdLst/>
              <a:ahLst/>
              <a:cxnLst/>
              <a:rect l="l" t="t" r="r" b="b"/>
              <a:pathLst>
                <a:path w="21321" h="21600" extrusionOk="0">
                  <a:moveTo>
                    <a:pt x="1964" y="0"/>
                  </a:moveTo>
                  <a:lnTo>
                    <a:pt x="19314" y="0"/>
                  </a:lnTo>
                  <a:cubicBezTo>
                    <a:pt x="20377" y="0"/>
                    <a:pt x="21321" y="1763"/>
                    <a:pt x="21321" y="3747"/>
                  </a:cubicBezTo>
                  <a:lnTo>
                    <a:pt x="21321" y="17853"/>
                  </a:lnTo>
                  <a:cubicBezTo>
                    <a:pt x="21321" y="19837"/>
                    <a:pt x="20377" y="21600"/>
                    <a:pt x="19314" y="21600"/>
                  </a:cubicBezTo>
                  <a:lnTo>
                    <a:pt x="1964" y="21600"/>
                  </a:lnTo>
                  <a:cubicBezTo>
                    <a:pt x="1019" y="21600"/>
                    <a:pt x="75" y="19837"/>
                    <a:pt x="75" y="17853"/>
                  </a:cubicBezTo>
                  <a:lnTo>
                    <a:pt x="75" y="3747"/>
                  </a:lnTo>
                  <a:cubicBezTo>
                    <a:pt x="-279" y="1102"/>
                    <a:pt x="665" y="0"/>
                    <a:pt x="1964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376070" y="721274"/>
              <a:ext cx="113174" cy="46656"/>
            </a:xfrm>
            <a:custGeom>
              <a:avLst/>
              <a:gdLst/>
              <a:ahLst/>
              <a:cxnLst/>
              <a:rect l="l" t="t" r="r" b="b"/>
              <a:pathLst>
                <a:path w="21394" h="21600" extrusionOk="0">
                  <a:moveTo>
                    <a:pt x="1449" y="0"/>
                  </a:moveTo>
                  <a:lnTo>
                    <a:pt x="19913" y="0"/>
                  </a:lnTo>
                  <a:cubicBezTo>
                    <a:pt x="20697" y="0"/>
                    <a:pt x="21394" y="1964"/>
                    <a:pt x="21394" y="3709"/>
                  </a:cubicBezTo>
                  <a:lnTo>
                    <a:pt x="21394" y="17891"/>
                  </a:lnTo>
                  <a:cubicBezTo>
                    <a:pt x="21394" y="19855"/>
                    <a:pt x="20697" y="21600"/>
                    <a:pt x="19913" y="21600"/>
                  </a:cubicBezTo>
                  <a:lnTo>
                    <a:pt x="1449" y="21600"/>
                  </a:lnTo>
                  <a:cubicBezTo>
                    <a:pt x="752" y="21600"/>
                    <a:pt x="55" y="19855"/>
                    <a:pt x="55" y="17891"/>
                  </a:cubicBezTo>
                  <a:lnTo>
                    <a:pt x="55" y="3709"/>
                  </a:lnTo>
                  <a:cubicBezTo>
                    <a:pt x="-206" y="1964"/>
                    <a:pt x="491" y="0"/>
                    <a:pt x="1449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376066" y="774550"/>
              <a:ext cx="55830" cy="46656"/>
            </a:xfrm>
            <a:custGeom>
              <a:avLst/>
              <a:gdLst/>
              <a:ahLst/>
              <a:cxnLst/>
              <a:rect l="l" t="t" r="r" b="b"/>
              <a:pathLst>
                <a:path w="21188" h="21600" extrusionOk="0">
                  <a:moveTo>
                    <a:pt x="2898" y="0"/>
                  </a:moveTo>
                  <a:lnTo>
                    <a:pt x="18227" y="0"/>
                  </a:lnTo>
                  <a:cubicBezTo>
                    <a:pt x="19620" y="0"/>
                    <a:pt x="21188" y="1745"/>
                    <a:pt x="21188" y="3709"/>
                  </a:cubicBezTo>
                  <a:lnTo>
                    <a:pt x="21188" y="17891"/>
                  </a:lnTo>
                  <a:cubicBezTo>
                    <a:pt x="21188" y="19636"/>
                    <a:pt x="19620" y="21600"/>
                    <a:pt x="18227" y="21600"/>
                  </a:cubicBezTo>
                  <a:lnTo>
                    <a:pt x="2898" y="21600"/>
                  </a:lnTo>
                  <a:cubicBezTo>
                    <a:pt x="1504" y="21600"/>
                    <a:pt x="111" y="19636"/>
                    <a:pt x="111" y="17891"/>
                  </a:cubicBezTo>
                  <a:lnTo>
                    <a:pt x="111" y="3709"/>
                  </a:lnTo>
                  <a:cubicBezTo>
                    <a:pt x="-412" y="1745"/>
                    <a:pt x="982" y="0"/>
                    <a:pt x="289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455665" y="610624"/>
              <a:ext cx="43834" cy="46656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700" y="0"/>
                  </a:lnTo>
                  <a:cubicBezTo>
                    <a:pt x="19464" y="0"/>
                    <a:pt x="21227" y="1964"/>
                    <a:pt x="21227" y="3709"/>
                  </a:cubicBezTo>
                  <a:lnTo>
                    <a:pt x="21227" y="17891"/>
                  </a:lnTo>
                  <a:cubicBezTo>
                    <a:pt x="21227" y="19636"/>
                    <a:pt x="19464" y="21600"/>
                    <a:pt x="17700" y="21600"/>
                  </a:cubicBezTo>
                  <a:lnTo>
                    <a:pt x="3815" y="21600"/>
                  </a:lnTo>
                  <a:cubicBezTo>
                    <a:pt x="2051" y="21600"/>
                    <a:pt x="68" y="19636"/>
                    <a:pt x="68" y="17891"/>
                  </a:cubicBezTo>
                  <a:lnTo>
                    <a:pt x="68" y="3709"/>
                  </a:lnTo>
                  <a:cubicBezTo>
                    <a:pt x="-373" y="1309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512269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569643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627788" y="610624"/>
              <a:ext cx="43834" cy="46656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480" y="0"/>
                  </a:lnTo>
                  <a:cubicBezTo>
                    <a:pt x="19464" y="0"/>
                    <a:pt x="21227" y="1964"/>
                    <a:pt x="21227" y="3709"/>
                  </a:cubicBezTo>
                  <a:lnTo>
                    <a:pt x="21227" y="17891"/>
                  </a:lnTo>
                  <a:cubicBezTo>
                    <a:pt x="21227" y="19636"/>
                    <a:pt x="19464" y="21600"/>
                    <a:pt x="17480" y="21600"/>
                  </a:cubicBezTo>
                  <a:lnTo>
                    <a:pt x="3815" y="21600"/>
                  </a:lnTo>
                  <a:cubicBezTo>
                    <a:pt x="2051" y="21600"/>
                    <a:pt x="68" y="19636"/>
                    <a:pt x="68" y="17891"/>
                  </a:cubicBezTo>
                  <a:lnTo>
                    <a:pt x="68" y="3709"/>
                  </a:lnTo>
                  <a:cubicBezTo>
                    <a:pt x="-373" y="1309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683420" y="610624"/>
              <a:ext cx="43526" cy="46656"/>
            </a:xfrm>
            <a:custGeom>
              <a:avLst/>
              <a:gdLst/>
              <a:ahLst/>
              <a:cxnLst/>
              <a:rect l="l" t="t" r="r" b="b"/>
              <a:pathLst>
                <a:path w="21078" h="21600" extrusionOk="0">
                  <a:moveTo>
                    <a:pt x="3886" y="0"/>
                  </a:moveTo>
                  <a:lnTo>
                    <a:pt x="17331" y="0"/>
                  </a:lnTo>
                  <a:cubicBezTo>
                    <a:pt x="19094" y="0"/>
                    <a:pt x="21078" y="1964"/>
                    <a:pt x="21078" y="3709"/>
                  </a:cubicBezTo>
                  <a:lnTo>
                    <a:pt x="21078" y="17891"/>
                  </a:lnTo>
                  <a:cubicBezTo>
                    <a:pt x="21078" y="19636"/>
                    <a:pt x="19094" y="21600"/>
                    <a:pt x="17331" y="21600"/>
                  </a:cubicBezTo>
                  <a:lnTo>
                    <a:pt x="3886" y="21600"/>
                  </a:lnTo>
                  <a:cubicBezTo>
                    <a:pt x="1902" y="21600"/>
                    <a:pt x="139" y="19636"/>
                    <a:pt x="139" y="17891"/>
                  </a:cubicBezTo>
                  <a:lnTo>
                    <a:pt x="139" y="3709"/>
                  </a:lnTo>
                  <a:cubicBezTo>
                    <a:pt x="-522" y="1309"/>
                    <a:pt x="1241" y="0"/>
                    <a:pt x="388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39716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95041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53531" y="610624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964"/>
                    <a:pt x="21083" y="3709"/>
                  </a:cubicBezTo>
                  <a:lnTo>
                    <a:pt x="21083" y="17891"/>
                  </a:lnTo>
                  <a:cubicBezTo>
                    <a:pt x="21083" y="19636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636"/>
                    <a:pt x="138" y="17891"/>
                  </a:cubicBezTo>
                  <a:lnTo>
                    <a:pt x="138" y="3709"/>
                  </a:lnTo>
                  <a:cubicBezTo>
                    <a:pt x="-517" y="1309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909789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135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967164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1022488" y="61062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309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1080978" y="610624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964"/>
                    <a:pt x="21083" y="3709"/>
                  </a:cubicBezTo>
                  <a:lnTo>
                    <a:pt x="21083" y="17891"/>
                  </a:lnTo>
                  <a:cubicBezTo>
                    <a:pt x="21083" y="19636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636"/>
                    <a:pt x="138" y="17891"/>
                  </a:cubicBezTo>
                  <a:lnTo>
                    <a:pt x="138" y="3709"/>
                  </a:lnTo>
                  <a:cubicBezTo>
                    <a:pt x="-517" y="1309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72058" y="665949"/>
              <a:ext cx="43834" cy="44604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480" y="0"/>
                  </a:lnTo>
                  <a:cubicBezTo>
                    <a:pt x="19464" y="0"/>
                    <a:pt x="21227" y="1763"/>
                    <a:pt x="21227" y="3747"/>
                  </a:cubicBezTo>
                  <a:lnTo>
                    <a:pt x="21227" y="17853"/>
                  </a:lnTo>
                  <a:cubicBezTo>
                    <a:pt x="21227" y="19837"/>
                    <a:pt x="19464" y="21600"/>
                    <a:pt x="17480" y="21600"/>
                  </a:cubicBezTo>
                  <a:lnTo>
                    <a:pt x="3815" y="21600"/>
                  </a:lnTo>
                  <a:cubicBezTo>
                    <a:pt x="2051" y="21600"/>
                    <a:pt x="68" y="19837"/>
                    <a:pt x="68" y="17853"/>
                  </a:cubicBezTo>
                  <a:lnTo>
                    <a:pt x="68" y="3747"/>
                  </a:lnTo>
                  <a:cubicBezTo>
                    <a:pt x="-373" y="1102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28661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586035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642499" y="665949"/>
              <a:ext cx="45518" cy="44604"/>
            </a:xfrm>
            <a:custGeom>
              <a:avLst/>
              <a:gdLst/>
              <a:ahLst/>
              <a:cxnLst/>
              <a:rect l="l" t="t" r="r" b="b"/>
              <a:pathLst>
                <a:path w="21073" h="21600" extrusionOk="0">
                  <a:moveTo>
                    <a:pt x="3837" y="0"/>
                  </a:moveTo>
                  <a:lnTo>
                    <a:pt x="17364" y="0"/>
                  </a:lnTo>
                  <a:cubicBezTo>
                    <a:pt x="19328" y="0"/>
                    <a:pt x="21073" y="1763"/>
                    <a:pt x="21073" y="3747"/>
                  </a:cubicBezTo>
                  <a:lnTo>
                    <a:pt x="21073" y="17853"/>
                  </a:lnTo>
                  <a:cubicBezTo>
                    <a:pt x="21073" y="19837"/>
                    <a:pt x="19328" y="21600"/>
                    <a:pt x="17364" y="21600"/>
                  </a:cubicBezTo>
                  <a:lnTo>
                    <a:pt x="3837" y="21600"/>
                  </a:lnTo>
                  <a:cubicBezTo>
                    <a:pt x="2091" y="21600"/>
                    <a:pt x="128" y="19837"/>
                    <a:pt x="128" y="17853"/>
                  </a:cubicBezTo>
                  <a:lnTo>
                    <a:pt x="128" y="3747"/>
                  </a:lnTo>
                  <a:cubicBezTo>
                    <a:pt x="-527" y="1102"/>
                    <a:pt x="1437" y="0"/>
                    <a:pt x="383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699785" y="665949"/>
              <a:ext cx="43553" cy="44604"/>
            </a:xfrm>
            <a:custGeom>
              <a:avLst/>
              <a:gdLst/>
              <a:ahLst/>
              <a:cxnLst/>
              <a:rect l="l" t="t" r="r" b="b"/>
              <a:pathLst>
                <a:path w="21091" h="21600" extrusionOk="0">
                  <a:moveTo>
                    <a:pt x="3679" y="0"/>
                  </a:moveTo>
                  <a:lnTo>
                    <a:pt x="17344" y="0"/>
                  </a:lnTo>
                  <a:cubicBezTo>
                    <a:pt x="19107" y="0"/>
                    <a:pt x="21091" y="1763"/>
                    <a:pt x="21091" y="3747"/>
                  </a:cubicBezTo>
                  <a:lnTo>
                    <a:pt x="21091" y="17853"/>
                  </a:lnTo>
                  <a:cubicBezTo>
                    <a:pt x="21091" y="19837"/>
                    <a:pt x="19107" y="21600"/>
                    <a:pt x="17344" y="21600"/>
                  </a:cubicBezTo>
                  <a:lnTo>
                    <a:pt x="3679" y="21600"/>
                  </a:lnTo>
                  <a:cubicBezTo>
                    <a:pt x="1695" y="21600"/>
                    <a:pt x="152" y="19837"/>
                    <a:pt x="152" y="17853"/>
                  </a:cubicBezTo>
                  <a:lnTo>
                    <a:pt x="152" y="3747"/>
                  </a:lnTo>
                  <a:cubicBezTo>
                    <a:pt x="-509" y="1102"/>
                    <a:pt x="1034" y="0"/>
                    <a:pt x="3679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756108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11434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69579" y="665949"/>
              <a:ext cx="43834" cy="44604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480" y="0"/>
                  </a:lnTo>
                  <a:cubicBezTo>
                    <a:pt x="19464" y="0"/>
                    <a:pt x="21227" y="1763"/>
                    <a:pt x="21227" y="3747"/>
                  </a:cubicBezTo>
                  <a:lnTo>
                    <a:pt x="21227" y="17853"/>
                  </a:lnTo>
                  <a:cubicBezTo>
                    <a:pt x="21227" y="19837"/>
                    <a:pt x="19464" y="21600"/>
                    <a:pt x="17480" y="21600"/>
                  </a:cubicBezTo>
                  <a:lnTo>
                    <a:pt x="3815" y="21600"/>
                  </a:lnTo>
                  <a:cubicBezTo>
                    <a:pt x="2051" y="21600"/>
                    <a:pt x="68" y="19837"/>
                    <a:pt x="68" y="17853"/>
                  </a:cubicBezTo>
                  <a:lnTo>
                    <a:pt x="68" y="3747"/>
                  </a:lnTo>
                  <a:cubicBezTo>
                    <a:pt x="-373" y="1102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925248" y="665949"/>
              <a:ext cx="45539" cy="44604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763"/>
                    <a:pt x="21083" y="3747"/>
                  </a:cubicBezTo>
                  <a:lnTo>
                    <a:pt x="21083" y="17853"/>
                  </a:lnTo>
                  <a:cubicBezTo>
                    <a:pt x="21083" y="19837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837"/>
                    <a:pt x="138" y="17853"/>
                  </a:cubicBezTo>
                  <a:lnTo>
                    <a:pt x="138" y="3747"/>
                  </a:lnTo>
                  <a:cubicBezTo>
                    <a:pt x="-517" y="1102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981507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038881" y="665949"/>
              <a:ext cx="44604" cy="446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38" y="0"/>
                  </a:moveTo>
                  <a:lnTo>
                    <a:pt x="17962" y="0"/>
                  </a:lnTo>
                  <a:cubicBezTo>
                    <a:pt x="19781" y="0"/>
                    <a:pt x="21600" y="1763"/>
                    <a:pt x="21600" y="3747"/>
                  </a:cubicBezTo>
                  <a:lnTo>
                    <a:pt x="21600" y="17853"/>
                  </a:lnTo>
                  <a:cubicBezTo>
                    <a:pt x="21600" y="19837"/>
                    <a:pt x="19781" y="21600"/>
                    <a:pt x="17962" y="21600"/>
                  </a:cubicBezTo>
                  <a:lnTo>
                    <a:pt x="3638" y="21600"/>
                  </a:lnTo>
                  <a:cubicBezTo>
                    <a:pt x="1819" y="21600"/>
                    <a:pt x="0" y="19837"/>
                    <a:pt x="0" y="17853"/>
                  </a:cubicBezTo>
                  <a:lnTo>
                    <a:pt x="0" y="3747"/>
                  </a:lnTo>
                  <a:cubicBezTo>
                    <a:pt x="0" y="1102"/>
                    <a:pt x="1819" y="0"/>
                    <a:pt x="363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502023" y="72127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558464" y="721274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964"/>
                    <a:pt x="21083" y="3709"/>
                  </a:cubicBezTo>
                  <a:lnTo>
                    <a:pt x="21083" y="17891"/>
                  </a:lnTo>
                  <a:cubicBezTo>
                    <a:pt x="21083" y="19855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855"/>
                    <a:pt x="138" y="17891"/>
                  </a:cubicBezTo>
                  <a:lnTo>
                    <a:pt x="138" y="3709"/>
                  </a:lnTo>
                  <a:cubicBezTo>
                    <a:pt x="-517" y="1964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614722" y="72127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672096" y="72127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65" y="0"/>
                  </a:moveTo>
                  <a:lnTo>
                    <a:pt x="17735" y="0"/>
                  </a:lnTo>
                  <a:cubicBezTo>
                    <a:pt x="19781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19781" y="21600"/>
                    <a:pt x="17735" y="21600"/>
                  </a:cubicBezTo>
                  <a:lnTo>
                    <a:pt x="3865" y="21600"/>
                  </a:lnTo>
                  <a:cubicBezTo>
                    <a:pt x="2046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2046" y="0"/>
                    <a:pt x="386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728192" y="721274"/>
              <a:ext cx="43834" cy="46656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700" y="0"/>
                  </a:lnTo>
                  <a:cubicBezTo>
                    <a:pt x="19464" y="0"/>
                    <a:pt x="21227" y="1964"/>
                    <a:pt x="21227" y="3709"/>
                  </a:cubicBezTo>
                  <a:lnTo>
                    <a:pt x="21227" y="17891"/>
                  </a:lnTo>
                  <a:cubicBezTo>
                    <a:pt x="21227" y="19855"/>
                    <a:pt x="19464" y="21600"/>
                    <a:pt x="17700" y="21600"/>
                  </a:cubicBezTo>
                  <a:lnTo>
                    <a:pt x="3815" y="21600"/>
                  </a:lnTo>
                  <a:cubicBezTo>
                    <a:pt x="2051" y="21600"/>
                    <a:pt x="68" y="19855"/>
                    <a:pt x="68" y="17891"/>
                  </a:cubicBezTo>
                  <a:lnTo>
                    <a:pt x="68" y="3709"/>
                  </a:lnTo>
                  <a:cubicBezTo>
                    <a:pt x="-373" y="1964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785911" y="721274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964"/>
                    <a:pt x="21083" y="3709"/>
                  </a:cubicBezTo>
                  <a:lnTo>
                    <a:pt x="21083" y="17891"/>
                  </a:lnTo>
                  <a:cubicBezTo>
                    <a:pt x="21083" y="19855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855"/>
                    <a:pt x="138" y="17891"/>
                  </a:cubicBezTo>
                  <a:lnTo>
                    <a:pt x="138" y="3709"/>
                  </a:lnTo>
                  <a:cubicBezTo>
                    <a:pt x="-517" y="1964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842170" y="72127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135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897495" y="721274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0" y="0"/>
                  </a:moveTo>
                  <a:lnTo>
                    <a:pt x="17775" y="0"/>
                  </a:lnTo>
                  <a:cubicBezTo>
                    <a:pt x="19575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19575" y="21600"/>
                    <a:pt x="17775" y="21600"/>
                  </a:cubicBezTo>
                  <a:lnTo>
                    <a:pt x="3600" y="21600"/>
                  </a:lnTo>
                  <a:cubicBezTo>
                    <a:pt x="1800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1800" y="0"/>
                    <a:pt x="360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955985" y="721274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964"/>
                    <a:pt x="21083" y="3709"/>
                  </a:cubicBezTo>
                  <a:lnTo>
                    <a:pt x="21083" y="17891"/>
                  </a:lnTo>
                  <a:cubicBezTo>
                    <a:pt x="21083" y="19855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855"/>
                    <a:pt x="138" y="17891"/>
                  </a:cubicBezTo>
                  <a:lnTo>
                    <a:pt x="138" y="3709"/>
                  </a:lnTo>
                  <a:cubicBezTo>
                    <a:pt x="-517" y="1964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011332" y="721274"/>
              <a:ext cx="45518" cy="46656"/>
            </a:xfrm>
            <a:custGeom>
              <a:avLst/>
              <a:gdLst/>
              <a:ahLst/>
              <a:cxnLst/>
              <a:rect l="l" t="t" r="r" b="b"/>
              <a:pathLst>
                <a:path w="21073" h="21600" extrusionOk="0">
                  <a:moveTo>
                    <a:pt x="3837" y="0"/>
                  </a:moveTo>
                  <a:lnTo>
                    <a:pt x="17364" y="0"/>
                  </a:lnTo>
                  <a:cubicBezTo>
                    <a:pt x="19328" y="0"/>
                    <a:pt x="21073" y="1964"/>
                    <a:pt x="21073" y="3709"/>
                  </a:cubicBezTo>
                  <a:lnTo>
                    <a:pt x="21073" y="17891"/>
                  </a:lnTo>
                  <a:cubicBezTo>
                    <a:pt x="21073" y="19855"/>
                    <a:pt x="19328" y="21600"/>
                    <a:pt x="17364" y="21600"/>
                  </a:cubicBezTo>
                  <a:lnTo>
                    <a:pt x="3837" y="21600"/>
                  </a:lnTo>
                  <a:cubicBezTo>
                    <a:pt x="2091" y="21600"/>
                    <a:pt x="128" y="19855"/>
                    <a:pt x="128" y="17891"/>
                  </a:cubicBezTo>
                  <a:lnTo>
                    <a:pt x="128" y="3709"/>
                  </a:lnTo>
                  <a:cubicBezTo>
                    <a:pt x="-527" y="1964"/>
                    <a:pt x="1437" y="0"/>
                    <a:pt x="383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067568" y="721274"/>
              <a:ext cx="69228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48" y="0"/>
                  </a:moveTo>
                  <a:lnTo>
                    <a:pt x="19152" y="0"/>
                  </a:lnTo>
                  <a:cubicBezTo>
                    <a:pt x="20448" y="0"/>
                    <a:pt x="21600" y="1964"/>
                    <a:pt x="21600" y="3709"/>
                  </a:cubicBezTo>
                  <a:lnTo>
                    <a:pt x="21600" y="17891"/>
                  </a:lnTo>
                  <a:cubicBezTo>
                    <a:pt x="21600" y="19855"/>
                    <a:pt x="20448" y="21600"/>
                    <a:pt x="19152" y="21600"/>
                  </a:cubicBezTo>
                  <a:lnTo>
                    <a:pt x="2448" y="21600"/>
                  </a:lnTo>
                  <a:cubicBezTo>
                    <a:pt x="1296" y="21600"/>
                    <a:pt x="0" y="19855"/>
                    <a:pt x="0" y="17891"/>
                  </a:cubicBezTo>
                  <a:lnTo>
                    <a:pt x="0" y="3709"/>
                  </a:lnTo>
                  <a:cubicBezTo>
                    <a:pt x="0" y="1964"/>
                    <a:pt x="1296" y="0"/>
                    <a:pt x="24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42600" y="774550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500745" y="774550"/>
              <a:ext cx="43834" cy="46656"/>
            </a:xfrm>
            <a:custGeom>
              <a:avLst/>
              <a:gdLst/>
              <a:ahLst/>
              <a:cxnLst/>
              <a:rect l="l" t="t" r="r" b="b"/>
              <a:pathLst>
                <a:path w="21227" h="21600" extrusionOk="0">
                  <a:moveTo>
                    <a:pt x="3815" y="0"/>
                  </a:moveTo>
                  <a:lnTo>
                    <a:pt x="17480" y="0"/>
                  </a:lnTo>
                  <a:cubicBezTo>
                    <a:pt x="19464" y="0"/>
                    <a:pt x="21227" y="1745"/>
                    <a:pt x="21227" y="3709"/>
                  </a:cubicBezTo>
                  <a:lnTo>
                    <a:pt x="21227" y="17891"/>
                  </a:lnTo>
                  <a:cubicBezTo>
                    <a:pt x="21227" y="19636"/>
                    <a:pt x="19464" y="21600"/>
                    <a:pt x="17480" y="21600"/>
                  </a:cubicBezTo>
                  <a:lnTo>
                    <a:pt x="3815" y="21600"/>
                  </a:lnTo>
                  <a:cubicBezTo>
                    <a:pt x="2051" y="21600"/>
                    <a:pt x="68" y="19636"/>
                    <a:pt x="68" y="17891"/>
                  </a:cubicBezTo>
                  <a:lnTo>
                    <a:pt x="68" y="3709"/>
                  </a:lnTo>
                  <a:cubicBezTo>
                    <a:pt x="-373" y="1745"/>
                    <a:pt x="1390" y="0"/>
                    <a:pt x="381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557348" y="774550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575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575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14722" y="774550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670826" y="774550"/>
              <a:ext cx="43825" cy="46656"/>
            </a:xfrm>
            <a:custGeom>
              <a:avLst/>
              <a:gdLst/>
              <a:ahLst/>
              <a:cxnLst/>
              <a:rect l="l" t="t" r="r" b="b"/>
              <a:pathLst>
                <a:path w="21223" h="21600" extrusionOk="0">
                  <a:moveTo>
                    <a:pt x="3854" y="0"/>
                  </a:moveTo>
                  <a:lnTo>
                    <a:pt x="17437" y="0"/>
                  </a:lnTo>
                  <a:cubicBezTo>
                    <a:pt x="19442" y="0"/>
                    <a:pt x="21223" y="1745"/>
                    <a:pt x="21223" y="3709"/>
                  </a:cubicBezTo>
                  <a:lnTo>
                    <a:pt x="21223" y="17891"/>
                  </a:lnTo>
                  <a:cubicBezTo>
                    <a:pt x="21223" y="19636"/>
                    <a:pt x="19442" y="21600"/>
                    <a:pt x="17437" y="21600"/>
                  </a:cubicBezTo>
                  <a:lnTo>
                    <a:pt x="3854" y="21600"/>
                  </a:lnTo>
                  <a:cubicBezTo>
                    <a:pt x="2072" y="21600"/>
                    <a:pt x="68" y="19636"/>
                    <a:pt x="68" y="17891"/>
                  </a:cubicBezTo>
                  <a:lnTo>
                    <a:pt x="68" y="3709"/>
                  </a:lnTo>
                  <a:cubicBezTo>
                    <a:pt x="-377" y="1745"/>
                    <a:pt x="1404" y="0"/>
                    <a:pt x="3854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728537" y="774550"/>
              <a:ext cx="45539" cy="46656"/>
            </a:xfrm>
            <a:custGeom>
              <a:avLst/>
              <a:gdLst/>
              <a:ahLst/>
              <a:cxnLst/>
              <a:rect l="l" t="t" r="r" b="b"/>
              <a:pathLst>
                <a:path w="21083" h="21600" extrusionOk="0">
                  <a:moveTo>
                    <a:pt x="3847" y="0"/>
                  </a:moveTo>
                  <a:lnTo>
                    <a:pt x="17374" y="0"/>
                  </a:lnTo>
                  <a:cubicBezTo>
                    <a:pt x="19119" y="0"/>
                    <a:pt x="21083" y="1745"/>
                    <a:pt x="21083" y="3709"/>
                  </a:cubicBezTo>
                  <a:lnTo>
                    <a:pt x="21083" y="17891"/>
                  </a:lnTo>
                  <a:cubicBezTo>
                    <a:pt x="21083" y="19636"/>
                    <a:pt x="19119" y="21600"/>
                    <a:pt x="17374" y="21600"/>
                  </a:cubicBezTo>
                  <a:lnTo>
                    <a:pt x="3847" y="21600"/>
                  </a:lnTo>
                  <a:cubicBezTo>
                    <a:pt x="1883" y="21600"/>
                    <a:pt x="138" y="19636"/>
                    <a:pt x="138" y="17891"/>
                  </a:cubicBezTo>
                  <a:lnTo>
                    <a:pt x="138" y="3709"/>
                  </a:lnTo>
                  <a:cubicBezTo>
                    <a:pt x="-517" y="1745"/>
                    <a:pt x="1228" y="0"/>
                    <a:pt x="384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784796" y="774550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1800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1800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840121" y="774550"/>
              <a:ext cx="44604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825" y="0"/>
                  </a:moveTo>
                  <a:lnTo>
                    <a:pt x="17775" y="0"/>
                  </a:lnTo>
                  <a:cubicBezTo>
                    <a:pt x="19800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19800" y="21600"/>
                    <a:pt x="17775" y="21600"/>
                  </a:cubicBezTo>
                  <a:lnTo>
                    <a:pt x="3825" y="21600"/>
                  </a:lnTo>
                  <a:cubicBezTo>
                    <a:pt x="2025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2025" y="0"/>
                    <a:pt x="3825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8609" y="774550"/>
              <a:ext cx="45541" cy="46656"/>
            </a:xfrm>
            <a:custGeom>
              <a:avLst/>
              <a:gdLst/>
              <a:ahLst/>
              <a:cxnLst/>
              <a:rect l="l" t="t" r="r" b="b"/>
              <a:pathLst>
                <a:path w="21084" h="21600" extrusionOk="0">
                  <a:moveTo>
                    <a:pt x="3629" y="0"/>
                  </a:moveTo>
                  <a:lnTo>
                    <a:pt x="17375" y="0"/>
                  </a:lnTo>
                  <a:cubicBezTo>
                    <a:pt x="19120" y="0"/>
                    <a:pt x="21084" y="1745"/>
                    <a:pt x="21084" y="3709"/>
                  </a:cubicBezTo>
                  <a:lnTo>
                    <a:pt x="21084" y="17891"/>
                  </a:lnTo>
                  <a:cubicBezTo>
                    <a:pt x="21084" y="19636"/>
                    <a:pt x="19120" y="21600"/>
                    <a:pt x="17375" y="21600"/>
                  </a:cubicBezTo>
                  <a:lnTo>
                    <a:pt x="3629" y="21600"/>
                  </a:lnTo>
                  <a:cubicBezTo>
                    <a:pt x="1884" y="21600"/>
                    <a:pt x="139" y="19636"/>
                    <a:pt x="139" y="17891"/>
                  </a:cubicBezTo>
                  <a:lnTo>
                    <a:pt x="139" y="3709"/>
                  </a:lnTo>
                  <a:cubicBezTo>
                    <a:pt x="-516" y="1745"/>
                    <a:pt x="1229" y="0"/>
                    <a:pt x="3629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953958" y="774550"/>
              <a:ext cx="45518" cy="46656"/>
            </a:xfrm>
            <a:custGeom>
              <a:avLst/>
              <a:gdLst/>
              <a:ahLst/>
              <a:cxnLst/>
              <a:rect l="l" t="t" r="r" b="b"/>
              <a:pathLst>
                <a:path w="21073" h="21600" extrusionOk="0">
                  <a:moveTo>
                    <a:pt x="3837" y="0"/>
                  </a:moveTo>
                  <a:lnTo>
                    <a:pt x="17364" y="0"/>
                  </a:lnTo>
                  <a:cubicBezTo>
                    <a:pt x="19109" y="0"/>
                    <a:pt x="21073" y="1745"/>
                    <a:pt x="21073" y="3709"/>
                  </a:cubicBezTo>
                  <a:lnTo>
                    <a:pt x="21073" y="17891"/>
                  </a:lnTo>
                  <a:cubicBezTo>
                    <a:pt x="21073" y="19636"/>
                    <a:pt x="19109" y="21600"/>
                    <a:pt x="17364" y="21600"/>
                  </a:cubicBezTo>
                  <a:lnTo>
                    <a:pt x="3837" y="21600"/>
                  </a:lnTo>
                  <a:cubicBezTo>
                    <a:pt x="1873" y="21600"/>
                    <a:pt x="128" y="19636"/>
                    <a:pt x="128" y="17891"/>
                  </a:cubicBezTo>
                  <a:lnTo>
                    <a:pt x="128" y="3709"/>
                  </a:lnTo>
                  <a:cubicBezTo>
                    <a:pt x="-527" y="1745"/>
                    <a:pt x="1437" y="0"/>
                    <a:pt x="3837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010194" y="774550"/>
              <a:ext cx="69228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48" y="0"/>
                  </a:moveTo>
                  <a:lnTo>
                    <a:pt x="19152" y="0"/>
                  </a:lnTo>
                  <a:cubicBezTo>
                    <a:pt x="20304" y="0"/>
                    <a:pt x="21600" y="1745"/>
                    <a:pt x="21600" y="3709"/>
                  </a:cubicBezTo>
                  <a:lnTo>
                    <a:pt x="21600" y="17891"/>
                  </a:lnTo>
                  <a:cubicBezTo>
                    <a:pt x="21600" y="19636"/>
                    <a:pt x="20304" y="21600"/>
                    <a:pt x="19152" y="21600"/>
                  </a:cubicBezTo>
                  <a:lnTo>
                    <a:pt x="2448" y="21600"/>
                  </a:lnTo>
                  <a:cubicBezTo>
                    <a:pt x="1296" y="21600"/>
                    <a:pt x="0" y="19636"/>
                    <a:pt x="0" y="17891"/>
                  </a:cubicBezTo>
                  <a:lnTo>
                    <a:pt x="0" y="3709"/>
                  </a:lnTo>
                  <a:cubicBezTo>
                    <a:pt x="0" y="1745"/>
                    <a:pt x="1296" y="0"/>
                    <a:pt x="24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1094206" y="774550"/>
              <a:ext cx="42552" cy="466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8" y="0"/>
                  </a:moveTo>
                  <a:lnTo>
                    <a:pt x="17652" y="0"/>
                  </a:lnTo>
                  <a:cubicBezTo>
                    <a:pt x="19742" y="0"/>
                    <a:pt x="21600" y="1711"/>
                    <a:pt x="21600" y="3636"/>
                  </a:cubicBezTo>
                  <a:lnTo>
                    <a:pt x="21600" y="17964"/>
                  </a:lnTo>
                  <a:cubicBezTo>
                    <a:pt x="21600" y="19889"/>
                    <a:pt x="19742" y="21600"/>
                    <a:pt x="17652" y="21600"/>
                  </a:cubicBezTo>
                  <a:lnTo>
                    <a:pt x="3948" y="21600"/>
                  </a:lnTo>
                  <a:cubicBezTo>
                    <a:pt x="1858" y="21600"/>
                    <a:pt x="0" y="19889"/>
                    <a:pt x="0" y="17964"/>
                  </a:cubicBezTo>
                  <a:lnTo>
                    <a:pt x="0" y="3636"/>
                  </a:lnTo>
                  <a:cubicBezTo>
                    <a:pt x="0" y="1711"/>
                    <a:pt x="1394" y="0"/>
                    <a:pt x="394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651605" y="862660"/>
              <a:ext cx="310986" cy="1573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0" y="0"/>
                  </a:moveTo>
                  <a:lnTo>
                    <a:pt x="21050" y="0"/>
                  </a:lnTo>
                  <a:cubicBezTo>
                    <a:pt x="21309" y="0"/>
                    <a:pt x="21600" y="573"/>
                    <a:pt x="21600" y="1083"/>
                  </a:cubicBezTo>
                  <a:lnTo>
                    <a:pt x="21600" y="20517"/>
                  </a:lnTo>
                  <a:cubicBezTo>
                    <a:pt x="21600" y="21027"/>
                    <a:pt x="21309" y="21600"/>
                    <a:pt x="21050" y="21600"/>
                  </a:cubicBezTo>
                  <a:lnTo>
                    <a:pt x="550" y="21600"/>
                  </a:lnTo>
                  <a:cubicBezTo>
                    <a:pt x="259" y="21600"/>
                    <a:pt x="0" y="21027"/>
                    <a:pt x="0" y="20517"/>
                  </a:cubicBezTo>
                  <a:lnTo>
                    <a:pt x="0" y="1083"/>
                  </a:lnTo>
                  <a:cubicBezTo>
                    <a:pt x="0" y="573"/>
                    <a:pt x="194" y="0"/>
                    <a:pt x="55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651605" y="1030685"/>
              <a:ext cx="149094" cy="322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" y="0"/>
                  </a:moveTo>
                  <a:lnTo>
                    <a:pt x="21398" y="0"/>
                  </a:lnTo>
                  <a:cubicBezTo>
                    <a:pt x="21600" y="0"/>
                    <a:pt x="21600" y="953"/>
                    <a:pt x="21600" y="953"/>
                  </a:cubicBezTo>
                  <a:lnTo>
                    <a:pt x="21600" y="20647"/>
                  </a:lnTo>
                  <a:cubicBezTo>
                    <a:pt x="21600" y="21600"/>
                    <a:pt x="21398" y="21600"/>
                    <a:pt x="21398" y="21600"/>
                  </a:cubicBezTo>
                  <a:lnTo>
                    <a:pt x="202" y="21600"/>
                  </a:lnTo>
                  <a:cubicBezTo>
                    <a:pt x="0" y="21600"/>
                    <a:pt x="0" y="20647"/>
                    <a:pt x="0" y="20647"/>
                  </a:cubicBezTo>
                  <a:lnTo>
                    <a:pt x="0" y="953"/>
                  </a:lnTo>
                  <a:cubicBezTo>
                    <a:pt x="0" y="953"/>
                    <a:pt x="0" y="0"/>
                    <a:pt x="20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812251" y="1030685"/>
              <a:ext cx="150327" cy="32292"/>
            </a:xfrm>
            <a:custGeom>
              <a:avLst/>
              <a:gdLst/>
              <a:ahLst/>
              <a:cxnLst/>
              <a:rect l="l" t="t" r="r" b="b"/>
              <a:pathLst>
                <a:path w="21483" h="21600" extrusionOk="0">
                  <a:moveTo>
                    <a:pt x="282" y="0"/>
                  </a:moveTo>
                  <a:lnTo>
                    <a:pt x="21284" y="0"/>
                  </a:lnTo>
                  <a:cubicBezTo>
                    <a:pt x="21483" y="0"/>
                    <a:pt x="21483" y="953"/>
                    <a:pt x="21483" y="953"/>
                  </a:cubicBezTo>
                  <a:lnTo>
                    <a:pt x="21483" y="20647"/>
                  </a:lnTo>
                  <a:cubicBezTo>
                    <a:pt x="21483" y="21600"/>
                    <a:pt x="21284" y="21600"/>
                    <a:pt x="21284" y="21600"/>
                  </a:cubicBezTo>
                  <a:lnTo>
                    <a:pt x="282" y="21600"/>
                  </a:lnTo>
                  <a:cubicBezTo>
                    <a:pt x="82" y="21600"/>
                    <a:pt x="82" y="20647"/>
                    <a:pt x="82" y="20647"/>
                  </a:cubicBezTo>
                  <a:lnTo>
                    <a:pt x="82" y="953"/>
                  </a:lnTo>
                  <a:cubicBezTo>
                    <a:pt x="-117" y="953"/>
                    <a:pt x="82" y="0"/>
                    <a:pt x="282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481533" y="118846"/>
              <a:ext cx="579420" cy="136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3620" y="0"/>
                    <a:pt x="7188" y="0"/>
                    <a:pt x="10791" y="0"/>
                  </a:cubicBezTo>
                  <a:cubicBezTo>
                    <a:pt x="14412" y="0"/>
                    <a:pt x="17980" y="0"/>
                    <a:pt x="21600" y="0"/>
                  </a:cubicBezTo>
                  <a:cubicBezTo>
                    <a:pt x="21548" y="3760"/>
                    <a:pt x="21444" y="7298"/>
                    <a:pt x="21392" y="10837"/>
                  </a:cubicBezTo>
                  <a:cubicBezTo>
                    <a:pt x="21340" y="14597"/>
                    <a:pt x="21306" y="18061"/>
                    <a:pt x="21254" y="21600"/>
                  </a:cubicBezTo>
                  <a:cubicBezTo>
                    <a:pt x="17876" y="21600"/>
                    <a:pt x="14515" y="21600"/>
                    <a:pt x="11138" y="21600"/>
                  </a:cubicBezTo>
                  <a:cubicBezTo>
                    <a:pt x="7777" y="21600"/>
                    <a:pt x="4400" y="21600"/>
                    <a:pt x="1022" y="21600"/>
                  </a:cubicBezTo>
                  <a:cubicBezTo>
                    <a:pt x="831" y="17914"/>
                    <a:pt x="693" y="14375"/>
                    <a:pt x="537" y="10837"/>
                  </a:cubicBezTo>
                  <a:cubicBezTo>
                    <a:pt x="346" y="7298"/>
                    <a:pt x="156" y="3760"/>
                    <a:pt x="0" y="0"/>
                  </a:cubicBezTo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481533" y="114520"/>
              <a:ext cx="579420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3620" y="0"/>
                    <a:pt x="7188" y="0"/>
                    <a:pt x="10791" y="0"/>
                  </a:cubicBezTo>
                  <a:cubicBezTo>
                    <a:pt x="14412" y="0"/>
                    <a:pt x="17980" y="0"/>
                    <a:pt x="21600" y="0"/>
                  </a:cubicBezTo>
                  <a:cubicBezTo>
                    <a:pt x="21600" y="7624"/>
                    <a:pt x="21600" y="13976"/>
                    <a:pt x="21600" y="21600"/>
                  </a:cubicBezTo>
                  <a:cubicBezTo>
                    <a:pt x="18014" y="21600"/>
                    <a:pt x="14412" y="21600"/>
                    <a:pt x="10843" y="21600"/>
                  </a:cubicBezTo>
                  <a:cubicBezTo>
                    <a:pt x="7292" y="21600"/>
                    <a:pt x="3672" y="21600"/>
                    <a:pt x="104" y="21600"/>
                  </a:cubicBezTo>
                  <a:cubicBezTo>
                    <a:pt x="0" y="13976"/>
                    <a:pt x="0" y="10165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659802" y="138088"/>
              <a:ext cx="212652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106" y="0"/>
                    <a:pt x="14447" y="0"/>
                    <a:pt x="21600" y="0"/>
                  </a:cubicBezTo>
                  <a:cubicBezTo>
                    <a:pt x="21600" y="7665"/>
                    <a:pt x="21600" y="13935"/>
                    <a:pt x="21600" y="21600"/>
                  </a:cubicBezTo>
                  <a:cubicBezTo>
                    <a:pt x="14447" y="21600"/>
                    <a:pt x="7247" y="21600"/>
                    <a:pt x="141" y="21600"/>
                  </a:cubicBezTo>
                  <a:cubicBezTo>
                    <a:pt x="141" y="16026"/>
                    <a:pt x="0" y="7665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526612" y="168824"/>
              <a:ext cx="132732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048" y="0"/>
                    <a:pt x="14097" y="0"/>
                    <a:pt x="21373" y="0"/>
                  </a:cubicBezTo>
                  <a:cubicBezTo>
                    <a:pt x="21373" y="7665"/>
                    <a:pt x="21600" y="13935"/>
                    <a:pt x="21600" y="21600"/>
                  </a:cubicBezTo>
                  <a:cubicBezTo>
                    <a:pt x="14552" y="21600"/>
                    <a:pt x="7503" y="21600"/>
                    <a:pt x="455" y="21600"/>
                  </a:cubicBezTo>
                  <a:cubicBezTo>
                    <a:pt x="227" y="16026"/>
                    <a:pt x="227" y="7665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702833" y="168824"/>
              <a:ext cx="130680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123" y="0"/>
                    <a:pt x="14247" y="0"/>
                    <a:pt x="21600" y="0"/>
                  </a:cubicBezTo>
                  <a:cubicBezTo>
                    <a:pt x="21600" y="7665"/>
                    <a:pt x="21600" y="13935"/>
                    <a:pt x="21600" y="21600"/>
                  </a:cubicBezTo>
                  <a:cubicBezTo>
                    <a:pt x="14477" y="21600"/>
                    <a:pt x="7353" y="21600"/>
                    <a:pt x="230" y="21600"/>
                  </a:cubicBezTo>
                  <a:cubicBezTo>
                    <a:pt x="230" y="16026"/>
                    <a:pt x="230" y="7665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79053" y="168824"/>
              <a:ext cx="130680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123" y="0"/>
                    <a:pt x="14247" y="0"/>
                    <a:pt x="21600" y="0"/>
                  </a:cubicBezTo>
                  <a:cubicBezTo>
                    <a:pt x="21600" y="7665"/>
                    <a:pt x="21600" y="13935"/>
                    <a:pt x="21600" y="21600"/>
                  </a:cubicBezTo>
                  <a:cubicBezTo>
                    <a:pt x="14477" y="21600"/>
                    <a:pt x="7353" y="21600"/>
                    <a:pt x="230" y="21600"/>
                  </a:cubicBezTo>
                  <a:cubicBezTo>
                    <a:pt x="0" y="16026"/>
                    <a:pt x="0" y="7665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879053" y="179123"/>
              <a:ext cx="130680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31" y="21600"/>
                  </a:moveTo>
                  <a:cubicBezTo>
                    <a:pt x="7406" y="21600"/>
                    <a:pt x="14580" y="21600"/>
                    <a:pt x="21600" y="21600"/>
                  </a:cubicBezTo>
                  <a:cubicBezTo>
                    <a:pt x="21600" y="12960"/>
                    <a:pt x="21600" y="12960"/>
                    <a:pt x="21600" y="0"/>
                  </a:cubicBezTo>
                  <a:cubicBezTo>
                    <a:pt x="14349" y="0"/>
                    <a:pt x="7174" y="0"/>
                    <a:pt x="0" y="0"/>
                  </a:cubicBezTo>
                  <a:cubicBezTo>
                    <a:pt x="231" y="12960"/>
                    <a:pt x="231" y="21600"/>
                    <a:pt x="231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879053" y="186173"/>
              <a:ext cx="128628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52" y="21600"/>
                    <a:pt x="14270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270" y="0"/>
                    <a:pt x="7018" y="0"/>
                    <a:pt x="0" y="0"/>
                  </a:cubicBezTo>
                  <a:cubicBezTo>
                    <a:pt x="0" y="1080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79053" y="190271"/>
              <a:ext cx="128628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52" y="21600"/>
                    <a:pt x="14270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270" y="0"/>
                    <a:pt x="7252" y="0"/>
                    <a:pt x="0" y="0"/>
                  </a:cubicBezTo>
                  <a:cubicBezTo>
                    <a:pt x="0" y="10800"/>
                    <a:pt x="0" y="108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879053" y="195515"/>
              <a:ext cx="128628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52" y="21600"/>
                    <a:pt x="14270" y="21600"/>
                    <a:pt x="21600" y="21600"/>
                  </a:cubicBezTo>
                  <a:cubicBezTo>
                    <a:pt x="21600" y="8640"/>
                    <a:pt x="21600" y="8640"/>
                    <a:pt x="21600" y="0"/>
                  </a:cubicBezTo>
                  <a:cubicBezTo>
                    <a:pt x="14270" y="0"/>
                    <a:pt x="7252" y="0"/>
                    <a:pt x="0" y="0"/>
                  </a:cubicBezTo>
                  <a:cubicBezTo>
                    <a:pt x="0" y="0"/>
                    <a:pt x="0" y="864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24968" y="208713"/>
              <a:ext cx="13478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323" y="21600"/>
                    <a:pt x="14277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277" y="0"/>
                    <a:pt x="7101" y="0"/>
                    <a:pt x="0" y="0"/>
                  </a:cubicBezTo>
                  <a:cubicBezTo>
                    <a:pt x="0" y="1080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25740" y="212811"/>
              <a:ext cx="136063" cy="16416"/>
            </a:xfrm>
            <a:custGeom>
              <a:avLst/>
              <a:gdLst/>
              <a:ahLst/>
              <a:cxnLst/>
              <a:rect l="l" t="t" r="r" b="b"/>
              <a:pathLst>
                <a:path w="21478" h="21600" extrusionOk="0">
                  <a:moveTo>
                    <a:pt x="98" y="21600"/>
                  </a:moveTo>
                  <a:cubicBezTo>
                    <a:pt x="7273" y="21600"/>
                    <a:pt x="14229" y="21600"/>
                    <a:pt x="21478" y="21600"/>
                  </a:cubicBezTo>
                  <a:cubicBezTo>
                    <a:pt x="21478" y="10800"/>
                    <a:pt x="21478" y="10800"/>
                    <a:pt x="21478" y="0"/>
                  </a:cubicBezTo>
                  <a:cubicBezTo>
                    <a:pt x="14229" y="0"/>
                    <a:pt x="7273" y="0"/>
                    <a:pt x="98" y="0"/>
                  </a:cubicBezTo>
                  <a:cubicBezTo>
                    <a:pt x="-122" y="10800"/>
                    <a:pt x="98" y="10800"/>
                    <a:pt x="98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34808" y="210827"/>
              <a:ext cx="6917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053" y="0"/>
                    <a:pt x="14106" y="0"/>
                    <a:pt x="21159" y="0"/>
                  </a:cubicBezTo>
                  <a:cubicBezTo>
                    <a:pt x="21159" y="7624"/>
                    <a:pt x="21159" y="13976"/>
                    <a:pt x="21600" y="21600"/>
                  </a:cubicBezTo>
                  <a:cubicBezTo>
                    <a:pt x="14547" y="21600"/>
                    <a:pt x="7494" y="21600"/>
                    <a:pt x="441" y="21600"/>
                  </a:cubicBezTo>
                  <a:cubicBezTo>
                    <a:pt x="441" y="13976"/>
                    <a:pt x="441" y="7624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870857" y="208713"/>
              <a:ext cx="13683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73" y="21600"/>
                    <a:pt x="14327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327" y="0"/>
                    <a:pt x="7053" y="0"/>
                    <a:pt x="0" y="0"/>
                  </a:cubicBezTo>
                  <a:cubicBezTo>
                    <a:pt x="0" y="1080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870857" y="212811"/>
              <a:ext cx="13683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73" y="21600"/>
                    <a:pt x="14327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327" y="0"/>
                    <a:pt x="7273" y="0"/>
                    <a:pt x="0" y="0"/>
                  </a:cubicBezTo>
                  <a:cubicBezTo>
                    <a:pt x="0" y="10800"/>
                    <a:pt x="0" y="108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782746" y="210827"/>
              <a:ext cx="6717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200" y="0"/>
                    <a:pt x="14400" y="0"/>
                    <a:pt x="21600" y="0"/>
                  </a:cubicBezTo>
                  <a:cubicBezTo>
                    <a:pt x="21600" y="7624"/>
                    <a:pt x="21600" y="13976"/>
                    <a:pt x="21600" y="21600"/>
                  </a:cubicBezTo>
                  <a:cubicBezTo>
                    <a:pt x="14400" y="21600"/>
                    <a:pt x="7200" y="21600"/>
                    <a:pt x="0" y="21600"/>
                  </a:cubicBezTo>
                  <a:cubicBezTo>
                    <a:pt x="0" y="13976"/>
                    <a:pt x="0" y="7624"/>
                    <a:pt x="0" y="0"/>
                  </a:cubicBezTo>
                </a:path>
              </a:pathLst>
            </a:custGeom>
            <a:solidFill>
              <a:srgbClr val="D4453B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27017" y="218055"/>
              <a:ext cx="13478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49" y="21600"/>
                    <a:pt x="14277" y="21600"/>
                    <a:pt x="21600" y="21600"/>
                  </a:cubicBezTo>
                  <a:cubicBezTo>
                    <a:pt x="21600" y="8640"/>
                    <a:pt x="21600" y="8640"/>
                    <a:pt x="21600" y="0"/>
                  </a:cubicBezTo>
                  <a:cubicBezTo>
                    <a:pt x="14277" y="0"/>
                    <a:pt x="7249" y="0"/>
                    <a:pt x="0" y="0"/>
                  </a:cubicBezTo>
                  <a:cubicBezTo>
                    <a:pt x="0" y="864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27017" y="222154"/>
              <a:ext cx="13683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077" y="21600"/>
                    <a:pt x="14302" y="21600"/>
                    <a:pt x="21600" y="21600"/>
                  </a:cubicBezTo>
                  <a:cubicBezTo>
                    <a:pt x="21600" y="12960"/>
                    <a:pt x="21600" y="12960"/>
                    <a:pt x="21600" y="0"/>
                  </a:cubicBezTo>
                  <a:cubicBezTo>
                    <a:pt x="14302" y="0"/>
                    <a:pt x="7298" y="0"/>
                    <a:pt x="0" y="0"/>
                  </a:cubicBezTo>
                  <a:cubicBezTo>
                    <a:pt x="0" y="12960"/>
                    <a:pt x="0" y="1296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36857" y="221072"/>
              <a:ext cx="6917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053" y="0"/>
                    <a:pt x="14106" y="0"/>
                    <a:pt x="21159" y="0"/>
                  </a:cubicBezTo>
                  <a:cubicBezTo>
                    <a:pt x="21159" y="7624"/>
                    <a:pt x="21159" y="15247"/>
                    <a:pt x="21600" y="21600"/>
                  </a:cubicBezTo>
                  <a:cubicBezTo>
                    <a:pt x="14547" y="21600"/>
                    <a:pt x="7494" y="21600"/>
                    <a:pt x="441" y="21600"/>
                  </a:cubicBezTo>
                  <a:cubicBezTo>
                    <a:pt x="441" y="11435"/>
                    <a:pt x="0" y="3812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870857" y="218055"/>
              <a:ext cx="13683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273" y="21600"/>
                    <a:pt x="14327" y="21600"/>
                    <a:pt x="21600" y="21600"/>
                  </a:cubicBezTo>
                  <a:cubicBezTo>
                    <a:pt x="21600" y="8640"/>
                    <a:pt x="21600" y="8640"/>
                    <a:pt x="21600" y="0"/>
                  </a:cubicBezTo>
                  <a:cubicBezTo>
                    <a:pt x="14327" y="0"/>
                    <a:pt x="7273" y="0"/>
                    <a:pt x="0" y="0"/>
                  </a:cubicBezTo>
                  <a:cubicBezTo>
                    <a:pt x="0" y="864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868808" y="222154"/>
              <a:ext cx="13683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0" y="21600"/>
                  </a:moveTo>
                  <a:cubicBezTo>
                    <a:pt x="7273" y="21600"/>
                    <a:pt x="14547" y="21600"/>
                    <a:pt x="21600" y="21600"/>
                  </a:cubicBezTo>
                  <a:cubicBezTo>
                    <a:pt x="21600" y="12960"/>
                    <a:pt x="21600" y="12960"/>
                    <a:pt x="21600" y="0"/>
                  </a:cubicBezTo>
                  <a:cubicBezTo>
                    <a:pt x="14327" y="0"/>
                    <a:pt x="7273" y="0"/>
                    <a:pt x="0" y="0"/>
                  </a:cubicBezTo>
                  <a:cubicBezTo>
                    <a:pt x="220" y="12960"/>
                    <a:pt x="220" y="12960"/>
                    <a:pt x="22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82746" y="221072"/>
              <a:ext cx="6717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200" y="0"/>
                    <a:pt x="14400" y="0"/>
                    <a:pt x="21600" y="0"/>
                  </a:cubicBezTo>
                  <a:cubicBezTo>
                    <a:pt x="21600" y="7624"/>
                    <a:pt x="21600" y="15247"/>
                    <a:pt x="21600" y="21600"/>
                  </a:cubicBezTo>
                  <a:cubicBezTo>
                    <a:pt x="14400" y="21600"/>
                    <a:pt x="7200" y="21600"/>
                    <a:pt x="0" y="21600"/>
                  </a:cubicBezTo>
                  <a:cubicBezTo>
                    <a:pt x="0" y="11435"/>
                    <a:pt x="0" y="3812"/>
                    <a:pt x="0" y="0"/>
                  </a:cubicBezTo>
                </a:path>
              </a:pathLst>
            </a:custGeom>
            <a:solidFill>
              <a:srgbClr val="FFD500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627017" y="229203"/>
              <a:ext cx="13478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150" y="21600"/>
                    <a:pt x="14450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450" y="0"/>
                    <a:pt x="7150" y="0"/>
                    <a:pt x="0" y="0"/>
                  </a:cubicBezTo>
                  <a:cubicBezTo>
                    <a:pt x="0" y="0"/>
                    <a:pt x="0" y="108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29066" y="233301"/>
              <a:ext cx="13478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150" y="21600"/>
                    <a:pt x="14450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450" y="0"/>
                    <a:pt x="7150" y="0"/>
                    <a:pt x="0" y="0"/>
                  </a:cubicBezTo>
                  <a:cubicBezTo>
                    <a:pt x="0" y="1080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38907" y="231318"/>
              <a:ext cx="6917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053" y="0"/>
                    <a:pt x="14106" y="0"/>
                    <a:pt x="21159" y="0"/>
                  </a:cubicBezTo>
                  <a:cubicBezTo>
                    <a:pt x="21159" y="7624"/>
                    <a:pt x="21600" y="13976"/>
                    <a:pt x="21600" y="21600"/>
                  </a:cubicBezTo>
                  <a:cubicBezTo>
                    <a:pt x="14547" y="21600"/>
                    <a:pt x="7494" y="21600"/>
                    <a:pt x="882" y="21600"/>
                  </a:cubicBezTo>
                  <a:cubicBezTo>
                    <a:pt x="441" y="13976"/>
                    <a:pt x="441" y="7624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71206" y="229203"/>
              <a:ext cx="136488" cy="16416"/>
            </a:xfrm>
            <a:custGeom>
              <a:avLst/>
              <a:gdLst/>
              <a:ahLst/>
              <a:cxnLst/>
              <a:rect l="l" t="t" r="r" b="b"/>
              <a:pathLst>
                <a:path w="21545" h="21600" extrusionOk="0">
                  <a:moveTo>
                    <a:pt x="165" y="21600"/>
                  </a:moveTo>
                  <a:cubicBezTo>
                    <a:pt x="7218" y="21600"/>
                    <a:pt x="14492" y="21600"/>
                    <a:pt x="21545" y="21600"/>
                  </a:cubicBezTo>
                  <a:cubicBezTo>
                    <a:pt x="21545" y="10800"/>
                    <a:pt x="21545" y="10800"/>
                    <a:pt x="21545" y="0"/>
                  </a:cubicBezTo>
                  <a:cubicBezTo>
                    <a:pt x="14492" y="0"/>
                    <a:pt x="7218" y="0"/>
                    <a:pt x="165" y="0"/>
                  </a:cubicBezTo>
                  <a:cubicBezTo>
                    <a:pt x="-55" y="0"/>
                    <a:pt x="-55" y="10800"/>
                    <a:pt x="165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72906" y="233301"/>
              <a:ext cx="134784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7126" y="21600"/>
                    <a:pt x="14474" y="21600"/>
                    <a:pt x="21600" y="216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14474" y="0"/>
                    <a:pt x="7126" y="0"/>
                    <a:pt x="0" y="0"/>
                  </a:cubicBezTo>
                  <a:cubicBezTo>
                    <a:pt x="0" y="10800"/>
                    <a:pt x="0" y="21600"/>
                    <a:pt x="0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784796" y="231318"/>
              <a:ext cx="6717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200" y="0"/>
                    <a:pt x="14400" y="0"/>
                    <a:pt x="21600" y="0"/>
                  </a:cubicBezTo>
                  <a:cubicBezTo>
                    <a:pt x="21600" y="7624"/>
                    <a:pt x="21600" y="13976"/>
                    <a:pt x="21600" y="21600"/>
                  </a:cubicBezTo>
                  <a:cubicBezTo>
                    <a:pt x="14400" y="21600"/>
                    <a:pt x="7200" y="21600"/>
                    <a:pt x="450" y="21600"/>
                  </a:cubicBezTo>
                  <a:cubicBezTo>
                    <a:pt x="0" y="13976"/>
                    <a:pt x="0" y="7624"/>
                    <a:pt x="0" y="0"/>
                  </a:cubicBezTo>
                </a:path>
              </a:pathLst>
            </a:custGeom>
            <a:solidFill>
              <a:srgbClr val="346896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61851" y="209005"/>
              <a:ext cx="565056" cy="136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3591" y="0"/>
                    <a:pt x="7200" y="0"/>
                    <a:pt x="10773" y="0"/>
                  </a:cubicBezTo>
                  <a:cubicBezTo>
                    <a:pt x="14382" y="0"/>
                    <a:pt x="17991" y="0"/>
                    <a:pt x="21600" y="0"/>
                  </a:cubicBezTo>
                  <a:cubicBezTo>
                    <a:pt x="21458" y="3686"/>
                    <a:pt x="21298" y="7225"/>
                    <a:pt x="21156" y="10763"/>
                  </a:cubicBezTo>
                  <a:cubicBezTo>
                    <a:pt x="20996" y="14523"/>
                    <a:pt x="20853" y="18061"/>
                    <a:pt x="20693" y="21600"/>
                  </a:cubicBezTo>
                  <a:cubicBezTo>
                    <a:pt x="17333" y="21600"/>
                    <a:pt x="13973" y="21600"/>
                    <a:pt x="10613" y="21600"/>
                  </a:cubicBezTo>
                  <a:cubicBezTo>
                    <a:pt x="7253" y="21600"/>
                    <a:pt x="3893" y="21600"/>
                    <a:pt x="551" y="21600"/>
                  </a:cubicBezTo>
                  <a:cubicBezTo>
                    <a:pt x="444" y="17840"/>
                    <a:pt x="391" y="14302"/>
                    <a:pt x="302" y="10763"/>
                  </a:cubicBezTo>
                  <a:cubicBezTo>
                    <a:pt x="196" y="7077"/>
                    <a:pt x="89" y="3539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61851" y="204679"/>
              <a:ext cx="565056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3591" y="0"/>
                    <a:pt x="7200" y="0"/>
                    <a:pt x="10773" y="0"/>
                  </a:cubicBezTo>
                  <a:cubicBezTo>
                    <a:pt x="14382" y="0"/>
                    <a:pt x="17991" y="0"/>
                    <a:pt x="21600" y="0"/>
                  </a:cubicBezTo>
                  <a:cubicBezTo>
                    <a:pt x="21600" y="6353"/>
                    <a:pt x="21547" y="13976"/>
                    <a:pt x="21547" y="21600"/>
                  </a:cubicBezTo>
                  <a:cubicBezTo>
                    <a:pt x="17938" y="21600"/>
                    <a:pt x="14400" y="21600"/>
                    <a:pt x="10773" y="21600"/>
                  </a:cubicBezTo>
                  <a:cubicBezTo>
                    <a:pt x="7164" y="21600"/>
                    <a:pt x="3591" y="21600"/>
                    <a:pt x="53" y="21600"/>
                  </a:cubicBezTo>
                  <a:cubicBezTo>
                    <a:pt x="53" y="10165"/>
                    <a:pt x="53" y="3812"/>
                    <a:pt x="0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864710" y="272527"/>
              <a:ext cx="131460" cy="28242"/>
            </a:xfrm>
            <a:custGeom>
              <a:avLst/>
              <a:gdLst/>
              <a:ahLst/>
              <a:cxnLst/>
              <a:rect l="l" t="t" r="r" b="b"/>
              <a:pathLst>
                <a:path w="21393" h="21600" extrusionOk="0">
                  <a:moveTo>
                    <a:pt x="3865" y="0"/>
                  </a:moveTo>
                  <a:cubicBezTo>
                    <a:pt x="8564" y="0"/>
                    <a:pt x="13263" y="0"/>
                    <a:pt x="17962" y="0"/>
                  </a:cubicBezTo>
                  <a:cubicBezTo>
                    <a:pt x="19857" y="0"/>
                    <a:pt x="21600" y="2787"/>
                    <a:pt x="21373" y="5923"/>
                  </a:cubicBezTo>
                  <a:cubicBezTo>
                    <a:pt x="21373" y="8710"/>
                    <a:pt x="21373" y="12890"/>
                    <a:pt x="21145" y="15677"/>
                  </a:cubicBezTo>
                  <a:cubicBezTo>
                    <a:pt x="21145" y="18813"/>
                    <a:pt x="19478" y="21600"/>
                    <a:pt x="17507" y="21600"/>
                  </a:cubicBezTo>
                  <a:cubicBezTo>
                    <a:pt x="12808" y="21600"/>
                    <a:pt x="8337" y="21600"/>
                    <a:pt x="3638" y="21600"/>
                  </a:cubicBezTo>
                  <a:cubicBezTo>
                    <a:pt x="1743" y="21600"/>
                    <a:pt x="0" y="18465"/>
                    <a:pt x="0" y="15677"/>
                  </a:cubicBezTo>
                  <a:cubicBezTo>
                    <a:pt x="0" y="12542"/>
                    <a:pt x="0" y="8710"/>
                    <a:pt x="0" y="5923"/>
                  </a:cubicBezTo>
                  <a:cubicBezTo>
                    <a:pt x="227" y="2090"/>
                    <a:pt x="1895" y="0"/>
                    <a:pt x="3865" y="0"/>
                  </a:cubicBezTo>
                </a:path>
              </a:pathLst>
            </a:custGeom>
            <a:solidFill>
              <a:srgbClr val="A7A7A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911838" y="278440"/>
              <a:ext cx="38502" cy="164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7200" y="3812"/>
                    <a:pt x="14400" y="7624"/>
                    <a:pt x="21600" y="10800"/>
                  </a:cubicBezTo>
                  <a:cubicBezTo>
                    <a:pt x="14400" y="14612"/>
                    <a:pt x="7200" y="17788"/>
                    <a:pt x="0" y="21600"/>
                  </a:cubicBezTo>
                  <a:cubicBezTo>
                    <a:pt x="0" y="16518"/>
                    <a:pt x="0" y="889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398945" y="763673"/>
              <a:ext cx="277784" cy="551348"/>
            </a:xfrm>
            <a:custGeom>
              <a:avLst/>
              <a:gdLst/>
              <a:ahLst/>
              <a:cxnLst/>
              <a:rect l="l" t="t" r="r" b="b"/>
              <a:pathLst>
                <a:path w="20800" h="21076" extrusionOk="0">
                  <a:moveTo>
                    <a:pt x="8905" y="21076"/>
                  </a:moveTo>
                  <a:lnTo>
                    <a:pt x="8035" y="19266"/>
                  </a:lnTo>
                  <a:lnTo>
                    <a:pt x="9322" y="19106"/>
                  </a:lnTo>
                  <a:lnTo>
                    <a:pt x="8348" y="17118"/>
                  </a:lnTo>
                  <a:lnTo>
                    <a:pt x="9496" y="16958"/>
                  </a:lnTo>
                  <a:lnTo>
                    <a:pt x="8731" y="15361"/>
                  </a:lnTo>
                  <a:cubicBezTo>
                    <a:pt x="7826" y="15254"/>
                    <a:pt x="7061" y="15059"/>
                    <a:pt x="6574" y="14758"/>
                  </a:cubicBezTo>
                  <a:lnTo>
                    <a:pt x="1253" y="11297"/>
                  </a:lnTo>
                  <a:lnTo>
                    <a:pt x="0" y="8439"/>
                  </a:lnTo>
                  <a:cubicBezTo>
                    <a:pt x="383" y="7800"/>
                    <a:pt x="2818" y="6948"/>
                    <a:pt x="3409" y="8350"/>
                  </a:cubicBezTo>
                  <a:lnTo>
                    <a:pt x="4000" y="9699"/>
                  </a:lnTo>
                  <a:lnTo>
                    <a:pt x="5879" y="11101"/>
                  </a:lnTo>
                  <a:cubicBezTo>
                    <a:pt x="5392" y="10196"/>
                    <a:pt x="5079" y="9451"/>
                    <a:pt x="4696" y="8847"/>
                  </a:cubicBezTo>
                  <a:lnTo>
                    <a:pt x="1844" y="4641"/>
                  </a:lnTo>
                  <a:lnTo>
                    <a:pt x="383" y="2777"/>
                  </a:lnTo>
                  <a:cubicBezTo>
                    <a:pt x="-417" y="1588"/>
                    <a:pt x="3131" y="985"/>
                    <a:pt x="3931" y="2192"/>
                  </a:cubicBezTo>
                  <a:lnTo>
                    <a:pt x="5287" y="3895"/>
                  </a:lnTo>
                  <a:lnTo>
                    <a:pt x="7653" y="7392"/>
                  </a:lnTo>
                  <a:cubicBezTo>
                    <a:pt x="7757" y="7339"/>
                    <a:pt x="7931" y="7250"/>
                    <a:pt x="8035" y="7197"/>
                  </a:cubicBezTo>
                  <a:lnTo>
                    <a:pt x="6470" y="3682"/>
                  </a:lnTo>
                  <a:lnTo>
                    <a:pt x="4696" y="1180"/>
                  </a:lnTo>
                  <a:cubicBezTo>
                    <a:pt x="4105" y="-27"/>
                    <a:pt x="7548" y="-418"/>
                    <a:pt x="8348" y="736"/>
                  </a:cubicBezTo>
                  <a:lnTo>
                    <a:pt x="10087" y="3292"/>
                  </a:lnTo>
                  <a:lnTo>
                    <a:pt x="11479" y="6345"/>
                  </a:lnTo>
                  <a:cubicBezTo>
                    <a:pt x="11583" y="6345"/>
                    <a:pt x="11757" y="6291"/>
                    <a:pt x="11861" y="6291"/>
                  </a:cubicBezTo>
                  <a:lnTo>
                    <a:pt x="10992" y="3292"/>
                  </a:lnTo>
                  <a:lnTo>
                    <a:pt x="9705" y="1091"/>
                  </a:lnTo>
                  <a:cubicBezTo>
                    <a:pt x="9426" y="-63"/>
                    <a:pt x="13044" y="-524"/>
                    <a:pt x="13426" y="825"/>
                  </a:cubicBezTo>
                  <a:lnTo>
                    <a:pt x="14713" y="3079"/>
                  </a:lnTo>
                  <a:lnTo>
                    <a:pt x="15687" y="6487"/>
                  </a:lnTo>
                  <a:cubicBezTo>
                    <a:pt x="15896" y="6540"/>
                    <a:pt x="16070" y="6593"/>
                    <a:pt x="16174" y="6646"/>
                  </a:cubicBezTo>
                  <a:lnTo>
                    <a:pt x="15896" y="4446"/>
                  </a:lnTo>
                  <a:lnTo>
                    <a:pt x="14992" y="2742"/>
                  </a:lnTo>
                  <a:cubicBezTo>
                    <a:pt x="14331" y="1428"/>
                    <a:pt x="18644" y="1286"/>
                    <a:pt x="18748" y="2635"/>
                  </a:cubicBezTo>
                  <a:lnTo>
                    <a:pt x="19722" y="4534"/>
                  </a:lnTo>
                  <a:lnTo>
                    <a:pt x="20000" y="8404"/>
                  </a:lnTo>
                  <a:cubicBezTo>
                    <a:pt x="21183" y="10853"/>
                    <a:pt x="20592" y="12645"/>
                    <a:pt x="18748" y="13852"/>
                  </a:cubicBezTo>
                  <a:lnTo>
                    <a:pt x="19618" y="15716"/>
                  </a:lnTo>
                  <a:lnTo>
                    <a:pt x="20800" y="15556"/>
                  </a:lnTo>
                  <a:lnTo>
                    <a:pt x="19235" y="17260"/>
                  </a:lnTo>
                  <a:lnTo>
                    <a:pt x="17566" y="17562"/>
                  </a:lnTo>
                  <a:lnTo>
                    <a:pt x="8905" y="21076"/>
                  </a:lnTo>
                </a:path>
              </a:pathLst>
            </a:custGeom>
            <a:solidFill>
              <a:srgbClr val="1A1A1A">
                <a:alpha val="18823"/>
              </a:srgbClr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454843" y="1049126"/>
              <a:ext cx="185976" cy="2269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608" y="19918"/>
                  </a:moveTo>
                  <a:lnTo>
                    <a:pt x="5670" y="21600"/>
                  </a:lnTo>
                  <a:lnTo>
                    <a:pt x="0" y="3320"/>
                  </a:lnTo>
                  <a:lnTo>
                    <a:pt x="15930" y="0"/>
                  </a:lnTo>
                  <a:lnTo>
                    <a:pt x="21600" y="18280"/>
                  </a:lnTo>
                  <a:lnTo>
                    <a:pt x="13608" y="19918"/>
                  </a:lnTo>
                </a:path>
              </a:pathLst>
            </a:custGeom>
            <a:solidFill>
              <a:srgbClr val="EBB58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1349971" y="716337"/>
              <a:ext cx="277969" cy="406384"/>
            </a:xfrm>
            <a:custGeom>
              <a:avLst/>
              <a:gdLst/>
              <a:ahLst/>
              <a:cxnLst/>
              <a:rect l="l" t="t" r="r" b="b"/>
              <a:pathLst>
                <a:path w="20099" h="20718" extrusionOk="0">
                  <a:moveTo>
                    <a:pt x="4582" y="11908"/>
                  </a:moveTo>
                  <a:cubicBezTo>
                    <a:pt x="4852" y="12712"/>
                    <a:pt x="5256" y="13775"/>
                    <a:pt x="5728" y="14909"/>
                  </a:cubicBezTo>
                  <a:lnTo>
                    <a:pt x="3908" y="13042"/>
                  </a:lnTo>
                  <a:lnTo>
                    <a:pt x="3336" y="11246"/>
                  </a:lnTo>
                  <a:cubicBezTo>
                    <a:pt x="2763" y="9379"/>
                    <a:pt x="404" y="10514"/>
                    <a:pt x="0" y="11365"/>
                  </a:cubicBezTo>
                  <a:lnTo>
                    <a:pt x="1246" y="15169"/>
                  </a:lnTo>
                  <a:lnTo>
                    <a:pt x="6368" y="19778"/>
                  </a:lnTo>
                  <a:cubicBezTo>
                    <a:pt x="7615" y="20841"/>
                    <a:pt x="10648" y="20912"/>
                    <a:pt x="13310" y="20439"/>
                  </a:cubicBezTo>
                  <a:cubicBezTo>
                    <a:pt x="18836" y="19589"/>
                    <a:pt x="21330" y="16445"/>
                    <a:pt x="19510" y="11175"/>
                  </a:cubicBezTo>
                  <a:lnTo>
                    <a:pt x="19207" y="6047"/>
                  </a:lnTo>
                  <a:lnTo>
                    <a:pt x="18264" y="3495"/>
                  </a:lnTo>
                  <a:cubicBezTo>
                    <a:pt x="18162" y="1699"/>
                    <a:pt x="13984" y="1912"/>
                    <a:pt x="14658" y="3637"/>
                  </a:cubicBezTo>
                  <a:lnTo>
                    <a:pt x="15500" y="5905"/>
                  </a:lnTo>
                  <a:lnTo>
                    <a:pt x="15804" y="8836"/>
                  </a:lnTo>
                  <a:cubicBezTo>
                    <a:pt x="15703" y="8765"/>
                    <a:pt x="15500" y="8718"/>
                    <a:pt x="15332" y="8647"/>
                  </a:cubicBezTo>
                  <a:lnTo>
                    <a:pt x="14388" y="4109"/>
                  </a:lnTo>
                  <a:lnTo>
                    <a:pt x="13142" y="1108"/>
                  </a:lnTo>
                  <a:cubicBezTo>
                    <a:pt x="12771" y="-688"/>
                    <a:pt x="9233" y="-97"/>
                    <a:pt x="9536" y="1439"/>
                  </a:cubicBezTo>
                  <a:lnTo>
                    <a:pt x="10749" y="4369"/>
                  </a:lnTo>
                  <a:lnTo>
                    <a:pt x="11625" y="8363"/>
                  </a:lnTo>
                  <a:cubicBezTo>
                    <a:pt x="11524" y="8363"/>
                    <a:pt x="11322" y="8434"/>
                    <a:pt x="11221" y="8434"/>
                  </a:cubicBezTo>
                  <a:lnTo>
                    <a:pt x="9907" y="4369"/>
                  </a:lnTo>
                  <a:lnTo>
                    <a:pt x="8188" y="966"/>
                  </a:lnTo>
                  <a:cubicBezTo>
                    <a:pt x="7447" y="-641"/>
                    <a:pt x="4111" y="-97"/>
                    <a:pt x="4684" y="1581"/>
                  </a:cubicBezTo>
                  <a:lnTo>
                    <a:pt x="6368" y="4913"/>
                  </a:lnTo>
                  <a:lnTo>
                    <a:pt x="7918" y="9568"/>
                  </a:lnTo>
                  <a:cubicBezTo>
                    <a:pt x="7817" y="9639"/>
                    <a:pt x="7615" y="9781"/>
                    <a:pt x="7514" y="9828"/>
                  </a:cubicBezTo>
                  <a:lnTo>
                    <a:pt x="5256" y="5173"/>
                  </a:lnTo>
                  <a:lnTo>
                    <a:pt x="3908" y="2904"/>
                  </a:lnTo>
                  <a:cubicBezTo>
                    <a:pt x="3167" y="1368"/>
                    <a:pt x="-270" y="2101"/>
                    <a:pt x="471" y="3708"/>
                  </a:cubicBezTo>
                  <a:lnTo>
                    <a:pt x="1920" y="6165"/>
                  </a:lnTo>
                  <a:lnTo>
                    <a:pt x="4582" y="11908"/>
                  </a:lnTo>
                </a:path>
              </a:pathLst>
            </a:custGeom>
            <a:solidFill>
              <a:srgbClr val="EBB58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1460991" y="1124942"/>
              <a:ext cx="181926" cy="937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97" y="16729"/>
                  </a:moveTo>
                  <a:lnTo>
                    <a:pt x="1594" y="21600"/>
                  </a:lnTo>
                  <a:lnTo>
                    <a:pt x="0" y="9741"/>
                  </a:lnTo>
                  <a:lnTo>
                    <a:pt x="20006" y="0"/>
                  </a:lnTo>
                  <a:lnTo>
                    <a:pt x="21600" y="11859"/>
                  </a:lnTo>
                  <a:lnTo>
                    <a:pt x="11597" y="167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1456893" y="1174120"/>
              <a:ext cx="202392" cy="1880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757" y="21600"/>
                  </a:moveTo>
                  <a:lnTo>
                    <a:pt x="0" y="5852"/>
                  </a:lnTo>
                  <a:lnTo>
                    <a:pt x="21600" y="0"/>
                  </a:lnTo>
                  <a:lnTo>
                    <a:pt x="21452" y="4469"/>
                  </a:lnTo>
                  <a:lnTo>
                    <a:pt x="3757" y="21600"/>
                  </a:lnTo>
                </a:path>
              </a:pathLst>
            </a:custGeom>
            <a:solidFill>
              <a:srgbClr val="76798E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47128" y="732723"/>
              <a:ext cx="517542" cy="664259"/>
            </a:xfrm>
            <a:custGeom>
              <a:avLst/>
              <a:gdLst/>
              <a:ahLst/>
              <a:cxnLst/>
              <a:rect l="l" t="t" r="r" b="b"/>
              <a:pathLst>
                <a:path w="21002" h="21106" extrusionOk="0">
                  <a:moveTo>
                    <a:pt x="6597" y="21106"/>
                  </a:moveTo>
                  <a:lnTo>
                    <a:pt x="11705" y="14319"/>
                  </a:lnTo>
                  <a:lnTo>
                    <a:pt x="11064" y="14039"/>
                  </a:lnTo>
                  <a:lnTo>
                    <a:pt x="11761" y="13080"/>
                  </a:lnTo>
                  <a:lnTo>
                    <a:pt x="11177" y="12829"/>
                  </a:lnTo>
                  <a:lnTo>
                    <a:pt x="12440" y="11073"/>
                  </a:lnTo>
                  <a:cubicBezTo>
                    <a:pt x="12930" y="11073"/>
                    <a:pt x="13401" y="11029"/>
                    <a:pt x="13721" y="10867"/>
                  </a:cubicBezTo>
                  <a:lnTo>
                    <a:pt x="20488" y="7621"/>
                  </a:lnTo>
                  <a:cubicBezTo>
                    <a:pt x="20375" y="7031"/>
                    <a:pt x="19621" y="6160"/>
                    <a:pt x="18302" y="6706"/>
                  </a:cubicBezTo>
                  <a:lnTo>
                    <a:pt x="15154" y="7990"/>
                  </a:lnTo>
                  <a:cubicBezTo>
                    <a:pt x="15644" y="7326"/>
                    <a:pt x="16059" y="6795"/>
                    <a:pt x="16379" y="6322"/>
                  </a:cubicBezTo>
                  <a:lnTo>
                    <a:pt x="20790" y="1247"/>
                  </a:lnTo>
                  <a:cubicBezTo>
                    <a:pt x="21600" y="376"/>
                    <a:pt x="19885" y="-494"/>
                    <a:pt x="19150" y="332"/>
                  </a:cubicBezTo>
                  <a:lnTo>
                    <a:pt x="15267" y="4788"/>
                  </a:lnTo>
                  <a:cubicBezTo>
                    <a:pt x="15210" y="4699"/>
                    <a:pt x="15154" y="4670"/>
                    <a:pt x="15097" y="4581"/>
                  </a:cubicBezTo>
                  <a:lnTo>
                    <a:pt x="16756" y="2206"/>
                  </a:lnTo>
                  <a:cubicBezTo>
                    <a:pt x="17397" y="1291"/>
                    <a:pt x="15644" y="539"/>
                    <a:pt x="15003" y="1454"/>
                  </a:cubicBezTo>
                  <a:lnTo>
                    <a:pt x="13571" y="3504"/>
                  </a:lnTo>
                  <a:cubicBezTo>
                    <a:pt x="13514" y="3504"/>
                    <a:pt x="13401" y="3460"/>
                    <a:pt x="13345" y="3416"/>
                  </a:cubicBezTo>
                  <a:lnTo>
                    <a:pt x="14306" y="1749"/>
                  </a:lnTo>
                  <a:cubicBezTo>
                    <a:pt x="14796" y="878"/>
                    <a:pt x="13024" y="81"/>
                    <a:pt x="12440" y="1129"/>
                  </a:cubicBezTo>
                  <a:lnTo>
                    <a:pt x="11271" y="3121"/>
                  </a:lnTo>
                  <a:cubicBezTo>
                    <a:pt x="11177" y="3121"/>
                    <a:pt x="11064" y="3165"/>
                    <a:pt x="10951" y="3165"/>
                  </a:cubicBezTo>
                  <a:lnTo>
                    <a:pt x="11441" y="2117"/>
                  </a:lnTo>
                  <a:cubicBezTo>
                    <a:pt x="11912" y="1040"/>
                    <a:pt x="10008" y="539"/>
                    <a:pt x="9518" y="1631"/>
                  </a:cubicBezTo>
                  <a:lnTo>
                    <a:pt x="8463" y="4168"/>
                  </a:lnTo>
                  <a:cubicBezTo>
                    <a:pt x="7181" y="5998"/>
                    <a:pt x="6917" y="7532"/>
                    <a:pt x="7558" y="8698"/>
                  </a:cubicBezTo>
                  <a:lnTo>
                    <a:pt x="6540" y="10070"/>
                  </a:lnTo>
                  <a:lnTo>
                    <a:pt x="5956" y="9834"/>
                  </a:lnTo>
                  <a:lnTo>
                    <a:pt x="4901" y="11324"/>
                  </a:lnTo>
                  <a:lnTo>
                    <a:pt x="4260" y="11029"/>
                  </a:lnTo>
                  <a:lnTo>
                    <a:pt x="0" y="16857"/>
                  </a:lnTo>
                  <a:lnTo>
                    <a:pt x="6597" y="21106"/>
                  </a:lnTo>
                </a:path>
              </a:pathLst>
            </a:custGeom>
            <a:solidFill>
              <a:srgbClr val="1A1A1A">
                <a:alpha val="18823"/>
              </a:srgbClr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104502" y="934378"/>
              <a:ext cx="220860" cy="2413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800" y="13930"/>
                  </a:moveTo>
                  <a:lnTo>
                    <a:pt x="12000" y="21600"/>
                  </a:lnTo>
                  <a:lnTo>
                    <a:pt x="0" y="15298"/>
                  </a:lnTo>
                  <a:lnTo>
                    <a:pt x="9600" y="0"/>
                  </a:lnTo>
                  <a:lnTo>
                    <a:pt x="21600" y="6260"/>
                  </a:lnTo>
                  <a:lnTo>
                    <a:pt x="16800" y="13930"/>
                  </a:lnTo>
                </a:path>
              </a:pathLst>
            </a:custGeom>
            <a:solidFill>
              <a:srgbClr val="EBB58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177103" y="691759"/>
              <a:ext cx="340767" cy="349540"/>
            </a:xfrm>
            <a:custGeom>
              <a:avLst/>
              <a:gdLst/>
              <a:ahLst/>
              <a:cxnLst/>
              <a:rect l="l" t="t" r="r" b="b"/>
              <a:pathLst>
                <a:path w="19545" h="20272" extrusionOk="0">
                  <a:moveTo>
                    <a:pt x="13014" y="11567"/>
                  </a:moveTo>
                  <a:cubicBezTo>
                    <a:pt x="12481" y="12402"/>
                    <a:pt x="11947" y="13479"/>
                    <a:pt x="11281" y="14610"/>
                  </a:cubicBezTo>
                  <a:lnTo>
                    <a:pt x="15707" y="12267"/>
                  </a:lnTo>
                  <a:cubicBezTo>
                    <a:pt x="17601" y="11271"/>
                    <a:pt x="18641" y="12860"/>
                    <a:pt x="18801" y="13937"/>
                  </a:cubicBezTo>
                  <a:lnTo>
                    <a:pt x="9254" y="19862"/>
                  </a:lnTo>
                  <a:cubicBezTo>
                    <a:pt x="7894" y="20697"/>
                    <a:pt x="5627" y="20158"/>
                    <a:pt x="3681" y="19108"/>
                  </a:cubicBezTo>
                  <a:cubicBezTo>
                    <a:pt x="-319" y="16980"/>
                    <a:pt x="-1226" y="13021"/>
                    <a:pt x="1787" y="7608"/>
                  </a:cubicBezTo>
                  <a:lnTo>
                    <a:pt x="3307" y="2975"/>
                  </a:lnTo>
                  <a:cubicBezTo>
                    <a:pt x="3974" y="1009"/>
                    <a:pt x="6694" y="2006"/>
                    <a:pt x="6001" y="3891"/>
                  </a:cubicBezTo>
                  <a:lnTo>
                    <a:pt x="5334" y="5803"/>
                  </a:lnTo>
                  <a:cubicBezTo>
                    <a:pt x="5494" y="5722"/>
                    <a:pt x="5627" y="5722"/>
                    <a:pt x="5787" y="5722"/>
                  </a:cubicBezTo>
                  <a:lnTo>
                    <a:pt x="7441" y="2060"/>
                  </a:lnTo>
                  <a:cubicBezTo>
                    <a:pt x="8267" y="174"/>
                    <a:pt x="10747" y="1602"/>
                    <a:pt x="10081" y="3218"/>
                  </a:cubicBezTo>
                  <a:lnTo>
                    <a:pt x="8721" y="6261"/>
                  </a:lnTo>
                  <a:cubicBezTo>
                    <a:pt x="8801" y="6261"/>
                    <a:pt x="8934" y="6315"/>
                    <a:pt x="9014" y="6396"/>
                  </a:cubicBezTo>
                  <a:lnTo>
                    <a:pt x="11041" y="2679"/>
                  </a:lnTo>
                  <a:cubicBezTo>
                    <a:pt x="11947" y="1009"/>
                    <a:pt x="14427" y="2383"/>
                    <a:pt x="13547" y="4053"/>
                  </a:cubicBezTo>
                  <a:lnTo>
                    <a:pt x="11201" y="8389"/>
                  </a:lnTo>
                  <a:cubicBezTo>
                    <a:pt x="11281" y="8523"/>
                    <a:pt x="11361" y="8604"/>
                    <a:pt x="11441" y="8766"/>
                  </a:cubicBezTo>
                  <a:lnTo>
                    <a:pt x="16934" y="632"/>
                  </a:lnTo>
                  <a:cubicBezTo>
                    <a:pt x="17974" y="-903"/>
                    <a:pt x="20374" y="632"/>
                    <a:pt x="19254" y="2302"/>
                  </a:cubicBezTo>
                  <a:lnTo>
                    <a:pt x="13014" y="11567"/>
                  </a:lnTo>
                </a:path>
              </a:pathLst>
            </a:custGeom>
            <a:solidFill>
              <a:srgbClr val="EBB58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18846" y="1018390"/>
              <a:ext cx="167562" cy="1142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214" y="0"/>
                  </a:moveTo>
                  <a:lnTo>
                    <a:pt x="21600" y="16200"/>
                  </a:lnTo>
                  <a:lnTo>
                    <a:pt x="19446" y="21600"/>
                  </a:lnTo>
                  <a:lnTo>
                    <a:pt x="0" y="5661"/>
                  </a:lnTo>
                  <a:lnTo>
                    <a:pt x="221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0" y="1038881"/>
              <a:ext cx="286416" cy="3232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097" y="21600"/>
                  </a:moveTo>
                  <a:lnTo>
                    <a:pt x="21600" y="6911"/>
                  </a:lnTo>
                  <a:lnTo>
                    <a:pt x="7925" y="0"/>
                  </a:lnTo>
                  <a:lnTo>
                    <a:pt x="0" y="12148"/>
                  </a:lnTo>
                  <a:lnTo>
                    <a:pt x="12097" y="21600"/>
                  </a:lnTo>
                </a:path>
              </a:pathLst>
            </a:custGeom>
            <a:solidFill>
              <a:srgbClr val="76798E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5790528" y="1755126"/>
            <a:ext cx="22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2"/>
          </p:nvPr>
        </p:nvSpPr>
        <p:spPr>
          <a:xfrm>
            <a:off x="5790528" y="2591370"/>
            <a:ext cx="22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 txBox="1">
            <a:spLocks noGrp="1"/>
          </p:cNvSpPr>
          <p:nvPr>
            <p:ph type="body" idx="3"/>
          </p:nvPr>
        </p:nvSpPr>
        <p:spPr>
          <a:xfrm>
            <a:off x="5790528" y="3427614"/>
            <a:ext cx="22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6"/>
          <p:cNvSpPr txBox="1">
            <a:spLocks noGrp="1"/>
          </p:cNvSpPr>
          <p:nvPr>
            <p:ph type="body" idx="4"/>
          </p:nvPr>
        </p:nvSpPr>
        <p:spPr>
          <a:xfrm>
            <a:off x="5769598" y="4263858"/>
            <a:ext cx="22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6"/>
          <p:cNvSpPr txBox="1">
            <a:spLocks noGrp="1"/>
          </p:cNvSpPr>
          <p:nvPr>
            <p:ph type="body" idx="5"/>
          </p:nvPr>
        </p:nvSpPr>
        <p:spPr>
          <a:xfrm>
            <a:off x="5769598" y="5100102"/>
            <a:ext cx="22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6"/>
          <p:cNvSpPr txBox="1">
            <a:spLocks noGrp="1"/>
          </p:cNvSpPr>
          <p:nvPr>
            <p:ph type="body" idx="6"/>
          </p:nvPr>
        </p:nvSpPr>
        <p:spPr>
          <a:xfrm>
            <a:off x="5769598" y="5936345"/>
            <a:ext cx="2229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 txBox="1">
            <a:spLocks noGrp="1"/>
          </p:cNvSpPr>
          <p:nvPr>
            <p:ph type="ctrTitle"/>
          </p:nvPr>
        </p:nvSpPr>
        <p:spPr>
          <a:xfrm>
            <a:off x="968375" y="315556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7"/>
          <p:cNvSpPr txBox="1">
            <a:spLocks noGrp="1"/>
          </p:cNvSpPr>
          <p:nvPr>
            <p:ph type="subTitle" idx="1"/>
          </p:nvPr>
        </p:nvSpPr>
        <p:spPr>
          <a:xfrm>
            <a:off x="968375" y="296926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/>
          <p:nvPr/>
        </p:nvSpPr>
        <p:spPr>
          <a:xfrm>
            <a:off x="4705748" y="2871376"/>
            <a:ext cx="2298900" cy="2298900"/>
          </a:xfrm>
          <a:prstGeom prst="ellipse">
            <a:avLst/>
          </a:prstGeom>
          <a:solidFill>
            <a:srgbClr val="FEE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 rot="-5400000">
            <a:off x="6498428" y="3833175"/>
            <a:ext cx="1929582" cy="2110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-5400000">
            <a:off x="8508294" y="5810357"/>
            <a:ext cx="85860" cy="84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35"/>
                </a:moveTo>
                <a:cubicBezTo>
                  <a:pt x="21600" y="12818"/>
                  <a:pt x="21174" y="14518"/>
                  <a:pt x="20179" y="16218"/>
                </a:cubicBezTo>
                <a:cubicBezTo>
                  <a:pt x="19184" y="17917"/>
                  <a:pt x="17905" y="19192"/>
                  <a:pt x="16200" y="20184"/>
                </a:cubicBezTo>
                <a:cubicBezTo>
                  <a:pt x="14495" y="21175"/>
                  <a:pt x="12789" y="21600"/>
                  <a:pt x="10800" y="21600"/>
                </a:cubicBezTo>
                <a:cubicBezTo>
                  <a:pt x="8811" y="21600"/>
                  <a:pt x="7105" y="21175"/>
                  <a:pt x="5400" y="20184"/>
                </a:cubicBezTo>
                <a:cubicBezTo>
                  <a:pt x="3695" y="19192"/>
                  <a:pt x="2416" y="17917"/>
                  <a:pt x="1421" y="16218"/>
                </a:cubicBezTo>
                <a:cubicBezTo>
                  <a:pt x="426" y="14518"/>
                  <a:pt x="0" y="12818"/>
                  <a:pt x="0" y="10835"/>
                </a:cubicBezTo>
                <a:cubicBezTo>
                  <a:pt x="0" y="8852"/>
                  <a:pt x="426" y="7224"/>
                  <a:pt x="1421" y="5453"/>
                </a:cubicBezTo>
                <a:cubicBezTo>
                  <a:pt x="2416" y="3753"/>
                  <a:pt x="3695" y="2479"/>
                  <a:pt x="5400" y="1487"/>
                </a:cubicBezTo>
                <a:cubicBezTo>
                  <a:pt x="7105" y="496"/>
                  <a:pt x="8811" y="0"/>
                  <a:pt x="10800" y="0"/>
                </a:cubicBezTo>
                <a:cubicBezTo>
                  <a:pt x="12789" y="0"/>
                  <a:pt x="14495" y="496"/>
                  <a:pt x="16200" y="1487"/>
                </a:cubicBezTo>
                <a:cubicBezTo>
                  <a:pt x="17905" y="2479"/>
                  <a:pt x="19184" y="3753"/>
                  <a:pt x="20179" y="5453"/>
                </a:cubicBezTo>
                <a:cubicBezTo>
                  <a:pt x="21174" y="7224"/>
                  <a:pt x="21600" y="8852"/>
                  <a:pt x="21600" y="10835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 rot="-5400000">
            <a:off x="6980891" y="3350706"/>
            <a:ext cx="964656" cy="2110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cubicBezTo>
                  <a:pt x="21600" y="10800"/>
                  <a:pt x="0" y="10800"/>
                  <a:pt x="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-5400000">
            <a:off x="8508292" y="4845424"/>
            <a:ext cx="85860" cy="84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35"/>
                </a:moveTo>
                <a:cubicBezTo>
                  <a:pt x="21600" y="12818"/>
                  <a:pt x="21104" y="14518"/>
                  <a:pt x="20113" y="16218"/>
                </a:cubicBezTo>
                <a:cubicBezTo>
                  <a:pt x="19121" y="17917"/>
                  <a:pt x="17847" y="19192"/>
                  <a:pt x="16147" y="20184"/>
                </a:cubicBezTo>
                <a:cubicBezTo>
                  <a:pt x="14376" y="21175"/>
                  <a:pt x="12748" y="21600"/>
                  <a:pt x="10765" y="21600"/>
                </a:cubicBezTo>
                <a:cubicBezTo>
                  <a:pt x="8782" y="21600"/>
                  <a:pt x="7082" y="21175"/>
                  <a:pt x="5382" y="20184"/>
                </a:cubicBezTo>
                <a:cubicBezTo>
                  <a:pt x="3683" y="19192"/>
                  <a:pt x="2408" y="17917"/>
                  <a:pt x="1416" y="16218"/>
                </a:cubicBezTo>
                <a:cubicBezTo>
                  <a:pt x="425" y="14518"/>
                  <a:pt x="0" y="12818"/>
                  <a:pt x="0" y="10835"/>
                </a:cubicBezTo>
                <a:cubicBezTo>
                  <a:pt x="0" y="8852"/>
                  <a:pt x="425" y="7224"/>
                  <a:pt x="1416" y="5453"/>
                </a:cubicBezTo>
                <a:cubicBezTo>
                  <a:pt x="2408" y="3753"/>
                  <a:pt x="3683" y="2479"/>
                  <a:pt x="5382" y="1487"/>
                </a:cubicBezTo>
                <a:cubicBezTo>
                  <a:pt x="7082" y="496"/>
                  <a:pt x="8782" y="0"/>
                  <a:pt x="10765" y="0"/>
                </a:cubicBezTo>
                <a:cubicBezTo>
                  <a:pt x="12748" y="0"/>
                  <a:pt x="14376" y="496"/>
                  <a:pt x="16147" y="1487"/>
                </a:cubicBezTo>
                <a:cubicBezTo>
                  <a:pt x="17847" y="2479"/>
                  <a:pt x="19121" y="3753"/>
                  <a:pt x="20113" y="5453"/>
                </a:cubicBezTo>
                <a:cubicBezTo>
                  <a:pt x="21104" y="7224"/>
                  <a:pt x="21600" y="8852"/>
                  <a:pt x="21600" y="10835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8"/>
          <p:cNvCxnSpPr/>
          <p:nvPr/>
        </p:nvCxnSpPr>
        <p:spPr>
          <a:xfrm rot="10800000">
            <a:off x="7463186" y="2868134"/>
            <a:ext cx="0" cy="2110200"/>
          </a:xfrm>
          <a:prstGeom prst="straightConnector1">
            <a:avLst/>
          </a:pr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8"/>
          <p:cNvSpPr/>
          <p:nvPr/>
        </p:nvSpPr>
        <p:spPr>
          <a:xfrm rot="-5400000">
            <a:off x="8508292" y="3880492"/>
            <a:ext cx="85860" cy="84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35"/>
                </a:moveTo>
                <a:cubicBezTo>
                  <a:pt x="21600" y="12818"/>
                  <a:pt x="21104" y="14518"/>
                  <a:pt x="20113" y="16218"/>
                </a:cubicBezTo>
                <a:cubicBezTo>
                  <a:pt x="19121" y="17917"/>
                  <a:pt x="17988" y="19192"/>
                  <a:pt x="16218" y="20184"/>
                </a:cubicBezTo>
                <a:cubicBezTo>
                  <a:pt x="14518" y="21175"/>
                  <a:pt x="12748" y="21600"/>
                  <a:pt x="10765" y="21600"/>
                </a:cubicBezTo>
                <a:cubicBezTo>
                  <a:pt x="8782" y="21600"/>
                  <a:pt x="7082" y="21175"/>
                  <a:pt x="5382" y="20184"/>
                </a:cubicBezTo>
                <a:cubicBezTo>
                  <a:pt x="3683" y="19192"/>
                  <a:pt x="2408" y="17917"/>
                  <a:pt x="1416" y="16218"/>
                </a:cubicBezTo>
                <a:cubicBezTo>
                  <a:pt x="425" y="14518"/>
                  <a:pt x="0" y="12818"/>
                  <a:pt x="0" y="10835"/>
                </a:cubicBezTo>
                <a:cubicBezTo>
                  <a:pt x="0" y="8852"/>
                  <a:pt x="425" y="7224"/>
                  <a:pt x="1416" y="5453"/>
                </a:cubicBezTo>
                <a:cubicBezTo>
                  <a:pt x="2408" y="3753"/>
                  <a:pt x="3683" y="2479"/>
                  <a:pt x="5382" y="1487"/>
                </a:cubicBezTo>
                <a:cubicBezTo>
                  <a:pt x="7082" y="496"/>
                  <a:pt x="8782" y="0"/>
                  <a:pt x="10765" y="0"/>
                </a:cubicBezTo>
                <a:cubicBezTo>
                  <a:pt x="12748" y="0"/>
                  <a:pt x="14518" y="496"/>
                  <a:pt x="16218" y="1487"/>
                </a:cubicBezTo>
                <a:cubicBezTo>
                  <a:pt x="17988" y="2479"/>
                  <a:pt x="19121" y="3753"/>
                  <a:pt x="20113" y="5453"/>
                </a:cubicBezTo>
                <a:cubicBezTo>
                  <a:pt x="21104" y="7224"/>
                  <a:pt x="21600" y="8852"/>
                  <a:pt x="21600" y="10835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 rot="-5400000">
            <a:off x="6980270" y="2385153"/>
            <a:ext cx="965898" cy="2110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/>
          <p:nvPr/>
        </p:nvSpPr>
        <p:spPr>
          <a:xfrm rot="-5400000">
            <a:off x="8508292" y="2915559"/>
            <a:ext cx="85860" cy="84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35"/>
                </a:moveTo>
                <a:cubicBezTo>
                  <a:pt x="21600" y="12818"/>
                  <a:pt x="21175" y="14518"/>
                  <a:pt x="20113" y="16218"/>
                </a:cubicBezTo>
                <a:cubicBezTo>
                  <a:pt x="19121" y="17917"/>
                  <a:pt x="17988" y="19192"/>
                  <a:pt x="16218" y="20184"/>
                </a:cubicBezTo>
                <a:cubicBezTo>
                  <a:pt x="14518" y="21175"/>
                  <a:pt x="12889" y="21600"/>
                  <a:pt x="10835" y="21600"/>
                </a:cubicBezTo>
                <a:cubicBezTo>
                  <a:pt x="8852" y="21600"/>
                  <a:pt x="7153" y="21175"/>
                  <a:pt x="5382" y="20184"/>
                </a:cubicBezTo>
                <a:cubicBezTo>
                  <a:pt x="3683" y="19192"/>
                  <a:pt x="2479" y="17917"/>
                  <a:pt x="1487" y="16218"/>
                </a:cubicBezTo>
                <a:cubicBezTo>
                  <a:pt x="496" y="14518"/>
                  <a:pt x="0" y="12818"/>
                  <a:pt x="0" y="10835"/>
                </a:cubicBezTo>
                <a:cubicBezTo>
                  <a:pt x="0" y="8852"/>
                  <a:pt x="496" y="7224"/>
                  <a:pt x="1487" y="5453"/>
                </a:cubicBezTo>
                <a:cubicBezTo>
                  <a:pt x="2479" y="3753"/>
                  <a:pt x="3683" y="2479"/>
                  <a:pt x="5382" y="1487"/>
                </a:cubicBezTo>
                <a:cubicBezTo>
                  <a:pt x="7153" y="496"/>
                  <a:pt x="8782" y="0"/>
                  <a:pt x="10835" y="0"/>
                </a:cubicBezTo>
                <a:cubicBezTo>
                  <a:pt x="12818" y="0"/>
                  <a:pt x="14518" y="496"/>
                  <a:pt x="16218" y="1487"/>
                </a:cubicBezTo>
                <a:cubicBezTo>
                  <a:pt x="17988" y="2479"/>
                  <a:pt x="19121" y="3753"/>
                  <a:pt x="20113" y="5453"/>
                </a:cubicBezTo>
                <a:cubicBezTo>
                  <a:pt x="21175" y="7224"/>
                  <a:pt x="21600" y="8852"/>
                  <a:pt x="21600" y="10835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 rot="-5400000">
            <a:off x="6497807" y="1902690"/>
            <a:ext cx="1930824" cy="2110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0" y="10800"/>
                  <a:pt x="21600" y="10800"/>
                  <a:pt x="21600" y="21600"/>
                </a:cubicBezTo>
              </a:path>
            </a:pathLst>
          </a:custGeom>
          <a:noFill/>
          <a:ln w="19050" cap="flat" cmpd="sng">
            <a:solidFill>
              <a:srgbClr val="A1A6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9000" tIns="59000" rIns="59000" bIns="59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"/>
          <p:cNvSpPr/>
          <p:nvPr/>
        </p:nvSpPr>
        <p:spPr>
          <a:xfrm rot="-5400000">
            <a:off x="8508292" y="1950627"/>
            <a:ext cx="85860" cy="84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835"/>
                </a:moveTo>
                <a:cubicBezTo>
                  <a:pt x="21600" y="12818"/>
                  <a:pt x="21175" y="14518"/>
                  <a:pt x="20184" y="16218"/>
                </a:cubicBezTo>
                <a:cubicBezTo>
                  <a:pt x="19192" y="17917"/>
                  <a:pt x="17917" y="19192"/>
                  <a:pt x="16218" y="20184"/>
                </a:cubicBezTo>
                <a:cubicBezTo>
                  <a:pt x="14518" y="21175"/>
                  <a:pt x="12818" y="21600"/>
                  <a:pt x="10835" y="21600"/>
                </a:cubicBezTo>
                <a:cubicBezTo>
                  <a:pt x="8852" y="21600"/>
                  <a:pt x="7153" y="21175"/>
                  <a:pt x="5382" y="20184"/>
                </a:cubicBezTo>
                <a:cubicBezTo>
                  <a:pt x="3683" y="19192"/>
                  <a:pt x="2479" y="17917"/>
                  <a:pt x="1487" y="16218"/>
                </a:cubicBezTo>
                <a:cubicBezTo>
                  <a:pt x="496" y="14518"/>
                  <a:pt x="0" y="12818"/>
                  <a:pt x="0" y="10835"/>
                </a:cubicBezTo>
                <a:cubicBezTo>
                  <a:pt x="0" y="8852"/>
                  <a:pt x="496" y="7224"/>
                  <a:pt x="1487" y="5453"/>
                </a:cubicBezTo>
                <a:cubicBezTo>
                  <a:pt x="2479" y="3753"/>
                  <a:pt x="3683" y="2479"/>
                  <a:pt x="5382" y="1487"/>
                </a:cubicBezTo>
                <a:cubicBezTo>
                  <a:pt x="7153" y="496"/>
                  <a:pt x="8852" y="0"/>
                  <a:pt x="10835" y="0"/>
                </a:cubicBezTo>
                <a:cubicBezTo>
                  <a:pt x="12818" y="0"/>
                  <a:pt x="14518" y="496"/>
                  <a:pt x="16218" y="1487"/>
                </a:cubicBezTo>
                <a:cubicBezTo>
                  <a:pt x="17917" y="2479"/>
                  <a:pt x="19192" y="3753"/>
                  <a:pt x="20184" y="5453"/>
                </a:cubicBezTo>
                <a:cubicBezTo>
                  <a:pt x="21175" y="7224"/>
                  <a:pt x="21600" y="8852"/>
                  <a:pt x="21600" y="10835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9000" tIns="59000" rIns="59000" bIns="590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4845811" y="2602993"/>
            <a:ext cx="1771916" cy="2993120"/>
            <a:chOff x="4592832" y="2119132"/>
            <a:chExt cx="1312628" cy="2413417"/>
          </a:xfrm>
        </p:grpSpPr>
        <p:pic>
          <p:nvPicPr>
            <p:cNvPr id="227" name="Google Shape;227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764811" y="4118035"/>
              <a:ext cx="1140649" cy="414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8"/>
            <p:cNvSpPr/>
            <p:nvPr/>
          </p:nvSpPr>
          <p:spPr>
            <a:xfrm>
              <a:off x="4866526" y="3981334"/>
              <a:ext cx="156607" cy="300217"/>
            </a:xfrm>
            <a:custGeom>
              <a:avLst/>
              <a:gdLst/>
              <a:ahLst/>
              <a:cxnLst/>
              <a:rect l="l" t="t" r="r" b="b"/>
              <a:pathLst>
                <a:path w="19376" h="20932" extrusionOk="0">
                  <a:moveTo>
                    <a:pt x="1459" y="1972"/>
                  </a:moveTo>
                  <a:cubicBezTo>
                    <a:pt x="-763" y="3016"/>
                    <a:pt x="-187" y="4315"/>
                    <a:pt x="1459" y="6798"/>
                  </a:cubicBezTo>
                  <a:cubicBezTo>
                    <a:pt x="3063" y="9304"/>
                    <a:pt x="4215" y="9489"/>
                    <a:pt x="4215" y="9489"/>
                  </a:cubicBezTo>
                  <a:cubicBezTo>
                    <a:pt x="4215" y="9489"/>
                    <a:pt x="5984" y="11972"/>
                    <a:pt x="6108" y="13294"/>
                  </a:cubicBezTo>
                  <a:cubicBezTo>
                    <a:pt x="6190" y="14524"/>
                    <a:pt x="12608" y="19767"/>
                    <a:pt x="15159" y="20695"/>
                  </a:cubicBezTo>
                  <a:cubicBezTo>
                    <a:pt x="17710" y="21600"/>
                    <a:pt x="19891" y="19767"/>
                    <a:pt x="18986" y="17609"/>
                  </a:cubicBezTo>
                  <a:cubicBezTo>
                    <a:pt x="18039" y="15452"/>
                    <a:pt x="17587" y="9420"/>
                    <a:pt x="19232" y="6798"/>
                  </a:cubicBezTo>
                  <a:cubicBezTo>
                    <a:pt x="20837" y="4176"/>
                    <a:pt x="8535" y="0"/>
                    <a:pt x="8535" y="0"/>
                  </a:cubicBezTo>
                  <a:cubicBezTo>
                    <a:pt x="8535" y="0"/>
                    <a:pt x="3763" y="905"/>
                    <a:pt x="1459" y="1972"/>
                  </a:cubicBezTo>
                </a:path>
              </a:pathLst>
            </a:custGeom>
            <a:solidFill>
              <a:srgbClr val="0E504E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399988" y="4321078"/>
              <a:ext cx="298139" cy="156494"/>
            </a:xfrm>
            <a:custGeom>
              <a:avLst/>
              <a:gdLst/>
              <a:ahLst/>
              <a:cxnLst/>
              <a:rect l="l" t="t" r="r" b="b"/>
              <a:pathLst>
                <a:path w="19579" h="18282" extrusionOk="0">
                  <a:moveTo>
                    <a:pt x="870" y="1698"/>
                  </a:moveTo>
                  <a:cubicBezTo>
                    <a:pt x="870" y="1698"/>
                    <a:pt x="-687" y="12048"/>
                    <a:pt x="366" y="13806"/>
                  </a:cubicBezTo>
                  <a:cubicBezTo>
                    <a:pt x="1352" y="15603"/>
                    <a:pt x="4554" y="17478"/>
                    <a:pt x="6111" y="15017"/>
                  </a:cubicBezTo>
                  <a:cubicBezTo>
                    <a:pt x="7646" y="12595"/>
                    <a:pt x="7843" y="16228"/>
                    <a:pt x="7843" y="16228"/>
                  </a:cubicBezTo>
                  <a:cubicBezTo>
                    <a:pt x="7843" y="16228"/>
                    <a:pt x="13786" y="19001"/>
                    <a:pt x="17317" y="18103"/>
                  </a:cubicBezTo>
                  <a:cubicBezTo>
                    <a:pt x="20913" y="17243"/>
                    <a:pt x="19619" y="12283"/>
                    <a:pt x="17580" y="10056"/>
                  </a:cubicBezTo>
                  <a:cubicBezTo>
                    <a:pt x="15518" y="7869"/>
                    <a:pt x="10760" y="7322"/>
                    <a:pt x="9335" y="2479"/>
                  </a:cubicBezTo>
                  <a:cubicBezTo>
                    <a:pt x="7843" y="-2599"/>
                    <a:pt x="870" y="1698"/>
                    <a:pt x="870" y="1698"/>
                  </a:cubicBezTo>
                </a:path>
              </a:pathLst>
            </a:custGeom>
            <a:solidFill>
              <a:srgbClr val="0E504E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916233" y="3508023"/>
              <a:ext cx="464115" cy="611172"/>
            </a:xfrm>
            <a:custGeom>
              <a:avLst/>
              <a:gdLst/>
              <a:ahLst/>
              <a:cxnLst/>
              <a:rect l="l" t="t" r="r" b="b"/>
              <a:pathLst>
                <a:path w="21065" h="21600" extrusionOk="0">
                  <a:moveTo>
                    <a:pt x="15423" y="1002"/>
                  </a:moveTo>
                  <a:cubicBezTo>
                    <a:pt x="15423" y="1002"/>
                    <a:pt x="13623" y="5565"/>
                    <a:pt x="11278" y="7593"/>
                  </a:cubicBezTo>
                  <a:cubicBezTo>
                    <a:pt x="8919" y="9621"/>
                    <a:pt x="872" y="15280"/>
                    <a:pt x="146" y="16011"/>
                  </a:cubicBezTo>
                  <a:cubicBezTo>
                    <a:pt x="-535" y="16742"/>
                    <a:pt x="1341" y="18947"/>
                    <a:pt x="2157" y="19772"/>
                  </a:cubicBezTo>
                  <a:cubicBezTo>
                    <a:pt x="2959" y="20610"/>
                    <a:pt x="5909" y="21600"/>
                    <a:pt x="5909" y="21600"/>
                  </a:cubicBezTo>
                  <a:lnTo>
                    <a:pt x="10734" y="17379"/>
                  </a:lnTo>
                  <a:lnTo>
                    <a:pt x="17480" y="12345"/>
                  </a:lnTo>
                  <a:lnTo>
                    <a:pt x="21065" y="8324"/>
                  </a:lnTo>
                  <a:lnTo>
                    <a:pt x="19522" y="0"/>
                  </a:lnTo>
                  <a:lnTo>
                    <a:pt x="15423" y="1002"/>
                  </a:lnTo>
                </a:path>
              </a:pathLst>
            </a:custGeom>
            <a:solidFill>
              <a:srgbClr val="14567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191084" y="3365442"/>
              <a:ext cx="351000" cy="10153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4259" y="3384"/>
                    <a:pt x="5016" y="4526"/>
                  </a:cubicBezTo>
                  <a:cubicBezTo>
                    <a:pt x="5876" y="5788"/>
                    <a:pt x="6224" y="9534"/>
                    <a:pt x="7493" y="10094"/>
                  </a:cubicBezTo>
                  <a:cubicBezTo>
                    <a:pt x="8722" y="10655"/>
                    <a:pt x="8599" y="13939"/>
                    <a:pt x="9234" y="14875"/>
                  </a:cubicBezTo>
                  <a:cubicBezTo>
                    <a:pt x="9868" y="15819"/>
                    <a:pt x="12407" y="19401"/>
                    <a:pt x="12407" y="19401"/>
                  </a:cubicBezTo>
                  <a:lnTo>
                    <a:pt x="12469" y="21600"/>
                  </a:lnTo>
                  <a:cubicBezTo>
                    <a:pt x="12469" y="21600"/>
                    <a:pt x="15581" y="21543"/>
                    <a:pt x="18590" y="21444"/>
                  </a:cubicBezTo>
                  <a:cubicBezTo>
                    <a:pt x="21600" y="21323"/>
                    <a:pt x="21600" y="21323"/>
                    <a:pt x="21600" y="21323"/>
                  </a:cubicBezTo>
                  <a:cubicBezTo>
                    <a:pt x="21600" y="21323"/>
                    <a:pt x="20842" y="14875"/>
                    <a:pt x="20146" y="13393"/>
                  </a:cubicBezTo>
                  <a:cubicBezTo>
                    <a:pt x="19512" y="11917"/>
                    <a:pt x="17894" y="5909"/>
                    <a:pt x="17792" y="5306"/>
                  </a:cubicBezTo>
                  <a:cubicBezTo>
                    <a:pt x="17669" y="4710"/>
                    <a:pt x="16236" y="305"/>
                    <a:pt x="16236" y="305"/>
                  </a:cubicBezTo>
                  <a:lnTo>
                    <a:pt x="0" y="0"/>
                  </a:lnTo>
                </a:path>
              </a:pathLst>
            </a:custGeom>
            <a:solidFill>
              <a:srgbClr val="2D6CA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539960" y="2484967"/>
              <a:ext cx="303520" cy="789727"/>
            </a:xfrm>
            <a:custGeom>
              <a:avLst/>
              <a:gdLst/>
              <a:ahLst/>
              <a:cxnLst/>
              <a:rect l="l" t="t" r="r" b="b"/>
              <a:pathLst>
                <a:path w="19497" h="21539" extrusionOk="0">
                  <a:moveTo>
                    <a:pt x="1018" y="0"/>
                  </a:moveTo>
                  <a:cubicBezTo>
                    <a:pt x="1018" y="0"/>
                    <a:pt x="5654" y="1536"/>
                    <a:pt x="5654" y="4773"/>
                  </a:cubicBezTo>
                  <a:cubicBezTo>
                    <a:pt x="5654" y="7982"/>
                    <a:pt x="7705" y="9927"/>
                    <a:pt x="8367" y="10827"/>
                  </a:cubicBezTo>
                  <a:cubicBezTo>
                    <a:pt x="9029" y="11727"/>
                    <a:pt x="19455" y="17545"/>
                    <a:pt x="19455" y="17545"/>
                  </a:cubicBezTo>
                  <a:cubicBezTo>
                    <a:pt x="19455" y="17545"/>
                    <a:pt x="20246" y="20400"/>
                    <a:pt x="14926" y="21500"/>
                  </a:cubicBezTo>
                  <a:cubicBezTo>
                    <a:pt x="14456" y="21600"/>
                    <a:pt x="13238" y="21500"/>
                    <a:pt x="12533" y="21291"/>
                  </a:cubicBezTo>
                  <a:cubicBezTo>
                    <a:pt x="7213" y="18827"/>
                    <a:pt x="3175" y="15191"/>
                    <a:pt x="2449" y="13927"/>
                  </a:cubicBezTo>
                  <a:cubicBezTo>
                    <a:pt x="2449" y="13927"/>
                    <a:pt x="825" y="9536"/>
                    <a:pt x="1018" y="7900"/>
                  </a:cubicBezTo>
                  <a:cubicBezTo>
                    <a:pt x="1188" y="6255"/>
                    <a:pt x="-1354" y="1127"/>
                    <a:pt x="1018" y="0"/>
                  </a:cubicBezTo>
                </a:path>
              </a:pathLst>
            </a:custGeom>
            <a:solidFill>
              <a:srgbClr val="084A61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137042" y="2454004"/>
              <a:ext cx="472732" cy="981402"/>
            </a:xfrm>
            <a:custGeom>
              <a:avLst/>
              <a:gdLst/>
              <a:ahLst/>
              <a:cxnLst/>
              <a:rect l="l" t="t" r="r" b="b"/>
              <a:pathLst>
                <a:path w="20031" h="21184" extrusionOk="0">
                  <a:moveTo>
                    <a:pt x="229" y="3409"/>
                  </a:moveTo>
                  <a:cubicBezTo>
                    <a:pt x="229" y="3409"/>
                    <a:pt x="1698" y="2028"/>
                    <a:pt x="5004" y="1136"/>
                  </a:cubicBezTo>
                  <a:cubicBezTo>
                    <a:pt x="6402" y="769"/>
                    <a:pt x="9595" y="-252"/>
                    <a:pt x="11347" y="57"/>
                  </a:cubicBezTo>
                  <a:cubicBezTo>
                    <a:pt x="13099" y="359"/>
                    <a:pt x="16885" y="144"/>
                    <a:pt x="18085" y="949"/>
                  </a:cubicBezTo>
                  <a:cubicBezTo>
                    <a:pt x="19244" y="1762"/>
                    <a:pt x="20713" y="3855"/>
                    <a:pt x="19682" y="6315"/>
                  </a:cubicBezTo>
                  <a:cubicBezTo>
                    <a:pt x="18650" y="8768"/>
                    <a:pt x="17647" y="9739"/>
                    <a:pt x="17775" y="10695"/>
                  </a:cubicBezTo>
                  <a:cubicBezTo>
                    <a:pt x="17930" y="11674"/>
                    <a:pt x="16885" y="16781"/>
                    <a:pt x="17167" y="17536"/>
                  </a:cubicBezTo>
                  <a:cubicBezTo>
                    <a:pt x="17450" y="18284"/>
                    <a:pt x="16291" y="20737"/>
                    <a:pt x="14822" y="21039"/>
                  </a:cubicBezTo>
                  <a:cubicBezTo>
                    <a:pt x="13339" y="21348"/>
                    <a:pt x="8677" y="21132"/>
                    <a:pt x="6332" y="20679"/>
                  </a:cubicBezTo>
                  <a:cubicBezTo>
                    <a:pt x="3973" y="20233"/>
                    <a:pt x="780" y="20312"/>
                    <a:pt x="1500" y="18003"/>
                  </a:cubicBezTo>
                  <a:cubicBezTo>
                    <a:pt x="2221" y="15687"/>
                    <a:pt x="2970" y="9379"/>
                    <a:pt x="2659" y="7876"/>
                  </a:cubicBezTo>
                  <a:cubicBezTo>
                    <a:pt x="2419" y="6394"/>
                    <a:pt x="-887" y="3956"/>
                    <a:pt x="229" y="3409"/>
                  </a:cubicBezTo>
                </a:path>
              </a:pathLst>
            </a:custGeom>
            <a:solidFill>
              <a:srgbClr val="2D6CA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5177693" y="2476846"/>
              <a:ext cx="433173" cy="965547"/>
            </a:xfrm>
            <a:custGeom>
              <a:avLst/>
              <a:gdLst/>
              <a:ahLst/>
              <a:cxnLst/>
              <a:rect l="l" t="t" r="r" b="b"/>
              <a:pathLst>
                <a:path w="19843" h="21121" extrusionOk="0">
                  <a:moveTo>
                    <a:pt x="10580" y="4262"/>
                  </a:moveTo>
                  <a:cubicBezTo>
                    <a:pt x="10580" y="4262"/>
                    <a:pt x="12352" y="8338"/>
                    <a:pt x="13085" y="9694"/>
                  </a:cubicBezTo>
                  <a:cubicBezTo>
                    <a:pt x="13772" y="11051"/>
                    <a:pt x="14292" y="13253"/>
                    <a:pt x="14032" y="14347"/>
                  </a:cubicBezTo>
                  <a:cubicBezTo>
                    <a:pt x="13772" y="15412"/>
                    <a:pt x="13482" y="19401"/>
                    <a:pt x="12489" y="19773"/>
                  </a:cubicBezTo>
                  <a:cubicBezTo>
                    <a:pt x="10366" y="20553"/>
                    <a:pt x="2392" y="19707"/>
                    <a:pt x="635" y="19481"/>
                  </a:cubicBezTo>
                  <a:cubicBezTo>
                    <a:pt x="-1137" y="19255"/>
                    <a:pt x="1109" y="19999"/>
                    <a:pt x="3599" y="20494"/>
                  </a:cubicBezTo>
                  <a:cubicBezTo>
                    <a:pt x="6104" y="21005"/>
                    <a:pt x="9342" y="21027"/>
                    <a:pt x="10931" y="21107"/>
                  </a:cubicBezTo>
                  <a:cubicBezTo>
                    <a:pt x="13176" y="21231"/>
                    <a:pt x="16018" y="20494"/>
                    <a:pt x="16751" y="19875"/>
                  </a:cubicBezTo>
                  <a:cubicBezTo>
                    <a:pt x="17438" y="19255"/>
                    <a:pt x="17836" y="19196"/>
                    <a:pt x="17836" y="16484"/>
                  </a:cubicBezTo>
                  <a:cubicBezTo>
                    <a:pt x="17836" y="15908"/>
                    <a:pt x="17744" y="9694"/>
                    <a:pt x="18431" y="9016"/>
                  </a:cubicBezTo>
                  <a:cubicBezTo>
                    <a:pt x="19119" y="8338"/>
                    <a:pt x="20112" y="4772"/>
                    <a:pt x="19776" y="3481"/>
                  </a:cubicBezTo>
                  <a:cubicBezTo>
                    <a:pt x="19424" y="2183"/>
                    <a:pt x="20463" y="535"/>
                    <a:pt x="16109" y="39"/>
                  </a:cubicBezTo>
                  <a:cubicBezTo>
                    <a:pt x="12749" y="-369"/>
                    <a:pt x="9816" y="2490"/>
                    <a:pt x="10580" y="4262"/>
                  </a:cubicBezTo>
                </a:path>
              </a:pathLst>
            </a:custGeom>
            <a:solidFill>
              <a:srgbClr val="14567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165959" y="2545747"/>
              <a:ext cx="141202" cy="575342"/>
            </a:xfrm>
            <a:custGeom>
              <a:avLst/>
              <a:gdLst/>
              <a:ahLst/>
              <a:cxnLst/>
              <a:rect l="l" t="t" r="r" b="b"/>
              <a:pathLst>
                <a:path w="17038" h="20433" extrusionOk="0">
                  <a:moveTo>
                    <a:pt x="5276" y="20433"/>
                  </a:moveTo>
                  <a:cubicBezTo>
                    <a:pt x="5276" y="20433"/>
                    <a:pt x="8466" y="13549"/>
                    <a:pt x="10646" y="12175"/>
                  </a:cubicBezTo>
                  <a:cubicBezTo>
                    <a:pt x="12786" y="10800"/>
                    <a:pt x="19488" y="3513"/>
                    <a:pt x="16097" y="1606"/>
                  </a:cubicBezTo>
                  <a:cubicBezTo>
                    <a:pt x="12665" y="-302"/>
                    <a:pt x="4711" y="-1167"/>
                    <a:pt x="1279" y="2814"/>
                  </a:cubicBezTo>
                  <a:cubicBezTo>
                    <a:pt x="-2112" y="6760"/>
                    <a:pt x="2208" y="8419"/>
                    <a:pt x="3137" y="9627"/>
                  </a:cubicBezTo>
                  <a:cubicBezTo>
                    <a:pt x="4025" y="10824"/>
                    <a:pt x="4388" y="14580"/>
                    <a:pt x="4025" y="15990"/>
                  </a:cubicBezTo>
                  <a:cubicBezTo>
                    <a:pt x="3702" y="17293"/>
                    <a:pt x="5276" y="20433"/>
                    <a:pt x="5276" y="20433"/>
                  </a:cubicBezTo>
                </a:path>
              </a:pathLst>
            </a:custGeom>
            <a:solidFill>
              <a:srgbClr val="14567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4846648" y="2572805"/>
              <a:ext cx="425809" cy="710448"/>
            </a:xfrm>
            <a:custGeom>
              <a:avLst/>
              <a:gdLst/>
              <a:ahLst/>
              <a:cxnLst/>
              <a:rect l="l" t="t" r="r" b="b"/>
              <a:pathLst>
                <a:path w="20873" h="20848" extrusionOk="0">
                  <a:moveTo>
                    <a:pt x="18729" y="164"/>
                  </a:moveTo>
                  <a:cubicBezTo>
                    <a:pt x="18729" y="164"/>
                    <a:pt x="21551" y="1515"/>
                    <a:pt x="20719" y="3697"/>
                  </a:cubicBezTo>
                  <a:cubicBezTo>
                    <a:pt x="20115" y="5293"/>
                    <a:pt x="17864" y="7974"/>
                    <a:pt x="15058" y="9550"/>
                  </a:cubicBezTo>
                  <a:cubicBezTo>
                    <a:pt x="13117" y="10626"/>
                    <a:pt x="10082" y="13612"/>
                    <a:pt x="9903" y="14766"/>
                  </a:cubicBezTo>
                  <a:cubicBezTo>
                    <a:pt x="9707" y="15872"/>
                    <a:pt x="7178" y="19435"/>
                    <a:pt x="6852" y="20345"/>
                  </a:cubicBezTo>
                  <a:cubicBezTo>
                    <a:pt x="6542" y="21265"/>
                    <a:pt x="49" y="20903"/>
                    <a:pt x="0" y="19415"/>
                  </a:cubicBezTo>
                  <a:cubicBezTo>
                    <a:pt x="-49" y="18143"/>
                    <a:pt x="5482" y="10460"/>
                    <a:pt x="5987" y="9550"/>
                  </a:cubicBezTo>
                  <a:cubicBezTo>
                    <a:pt x="6493" y="8640"/>
                    <a:pt x="13443" y="2180"/>
                    <a:pt x="14454" y="1260"/>
                  </a:cubicBezTo>
                  <a:cubicBezTo>
                    <a:pt x="15515" y="379"/>
                    <a:pt x="17946" y="-335"/>
                    <a:pt x="18729" y="164"/>
                  </a:cubicBezTo>
                </a:path>
              </a:pathLst>
            </a:custGeom>
            <a:solidFill>
              <a:srgbClr val="3A7CBA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5313086" y="2372757"/>
              <a:ext cx="183311" cy="241224"/>
            </a:xfrm>
            <a:custGeom>
              <a:avLst/>
              <a:gdLst/>
              <a:ahLst/>
              <a:cxnLst/>
              <a:rect l="l" t="t" r="r" b="b"/>
              <a:pathLst>
                <a:path w="20920" h="19940" extrusionOk="0">
                  <a:moveTo>
                    <a:pt x="2781" y="761"/>
                  </a:moveTo>
                  <a:cubicBezTo>
                    <a:pt x="3010" y="-1660"/>
                    <a:pt x="18895" y="2467"/>
                    <a:pt x="18895" y="2467"/>
                  </a:cubicBezTo>
                  <a:cubicBezTo>
                    <a:pt x="18895" y="2467"/>
                    <a:pt x="19429" y="9429"/>
                    <a:pt x="20533" y="11685"/>
                  </a:cubicBezTo>
                  <a:cubicBezTo>
                    <a:pt x="21600" y="13914"/>
                    <a:pt x="20419" y="19940"/>
                    <a:pt x="17524" y="19940"/>
                  </a:cubicBezTo>
                  <a:cubicBezTo>
                    <a:pt x="14590" y="19940"/>
                    <a:pt x="533" y="12236"/>
                    <a:pt x="0" y="10695"/>
                  </a:cubicBezTo>
                  <a:cubicBezTo>
                    <a:pt x="0" y="10695"/>
                    <a:pt x="2552" y="3155"/>
                    <a:pt x="2781" y="761"/>
                  </a:cubicBezTo>
                </a:path>
              </a:pathLst>
            </a:custGeom>
            <a:solidFill>
              <a:srgbClr val="CCDFA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5318462" y="2382074"/>
              <a:ext cx="103249" cy="138925"/>
            </a:xfrm>
            <a:custGeom>
              <a:avLst/>
              <a:gdLst/>
              <a:ahLst/>
              <a:cxnLst/>
              <a:rect l="l" t="t" r="r" b="b"/>
              <a:pathLst>
                <a:path w="16533" h="18940" extrusionOk="0">
                  <a:moveTo>
                    <a:pt x="3115" y="0"/>
                  </a:moveTo>
                  <a:cubicBezTo>
                    <a:pt x="3115" y="0"/>
                    <a:pt x="15305" y="5854"/>
                    <a:pt x="16375" y="10982"/>
                  </a:cubicBezTo>
                  <a:cubicBezTo>
                    <a:pt x="17444" y="16109"/>
                    <a:pt x="13060" y="21600"/>
                    <a:pt x="4452" y="17516"/>
                  </a:cubicBezTo>
                  <a:cubicBezTo>
                    <a:pt x="-4156" y="13568"/>
                    <a:pt x="2206" y="11118"/>
                    <a:pt x="3115" y="0"/>
                  </a:cubicBezTo>
                </a:path>
              </a:pathLst>
            </a:custGeom>
            <a:solidFill>
              <a:srgbClr val="E1FFD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338302" y="2355737"/>
              <a:ext cx="154696" cy="191845"/>
            </a:xfrm>
            <a:custGeom>
              <a:avLst/>
              <a:gdLst/>
              <a:ahLst/>
              <a:cxnLst/>
              <a:rect l="l" t="t" r="r" b="b"/>
              <a:pathLst>
                <a:path w="18072" h="17645" extrusionOk="0">
                  <a:moveTo>
                    <a:pt x="70" y="2508"/>
                  </a:moveTo>
                  <a:cubicBezTo>
                    <a:pt x="70" y="2508"/>
                    <a:pt x="7490" y="16212"/>
                    <a:pt x="13744" y="17594"/>
                  </a:cubicBezTo>
                  <a:cubicBezTo>
                    <a:pt x="16386" y="18209"/>
                    <a:pt x="20543" y="13170"/>
                    <a:pt x="16153" y="4874"/>
                  </a:cubicBezTo>
                  <a:cubicBezTo>
                    <a:pt x="11802" y="-3391"/>
                    <a:pt x="-1057" y="1033"/>
                    <a:pt x="70" y="2508"/>
                  </a:cubicBezTo>
                </a:path>
              </a:pathLst>
            </a:custGeom>
            <a:solidFill>
              <a:srgbClr val="8BAC8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5312620" y="2452629"/>
              <a:ext cx="141224" cy="195156"/>
            </a:xfrm>
            <a:custGeom>
              <a:avLst/>
              <a:gdLst/>
              <a:ahLst/>
              <a:cxnLst/>
              <a:rect l="l" t="t" r="r" b="b"/>
              <a:pathLst>
                <a:path w="19439" h="21600" extrusionOk="0">
                  <a:moveTo>
                    <a:pt x="1729" y="0"/>
                  </a:moveTo>
                  <a:cubicBezTo>
                    <a:pt x="1729" y="0"/>
                    <a:pt x="-2161" y="6362"/>
                    <a:pt x="1729" y="10985"/>
                  </a:cubicBezTo>
                  <a:cubicBezTo>
                    <a:pt x="5619" y="15571"/>
                    <a:pt x="10881" y="21600"/>
                    <a:pt x="10881" y="21600"/>
                  </a:cubicBezTo>
                  <a:cubicBezTo>
                    <a:pt x="10881" y="21600"/>
                    <a:pt x="18386" y="15756"/>
                    <a:pt x="19439" y="12945"/>
                  </a:cubicBezTo>
                  <a:cubicBezTo>
                    <a:pt x="11293" y="9727"/>
                    <a:pt x="5207" y="6879"/>
                    <a:pt x="1729" y="0"/>
                  </a:cubicBezTo>
                </a:path>
              </a:pathLst>
            </a:custGeom>
            <a:solidFill>
              <a:srgbClr val="E3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5380702" y="2548173"/>
              <a:ext cx="139789" cy="323028"/>
            </a:xfrm>
            <a:custGeom>
              <a:avLst/>
              <a:gdLst/>
              <a:ahLst/>
              <a:cxnLst/>
              <a:rect l="l" t="t" r="r" b="b"/>
              <a:pathLst>
                <a:path w="21013" h="21600" extrusionOk="0">
                  <a:moveTo>
                    <a:pt x="0" y="2647"/>
                  </a:moveTo>
                  <a:cubicBezTo>
                    <a:pt x="0" y="2647"/>
                    <a:pt x="1712" y="3960"/>
                    <a:pt x="3524" y="5717"/>
                  </a:cubicBezTo>
                  <a:cubicBezTo>
                    <a:pt x="5085" y="7163"/>
                    <a:pt x="6394" y="10433"/>
                    <a:pt x="7250" y="11879"/>
                  </a:cubicBezTo>
                  <a:cubicBezTo>
                    <a:pt x="10372" y="17018"/>
                    <a:pt x="14350" y="20288"/>
                    <a:pt x="15910" y="21600"/>
                  </a:cubicBezTo>
                  <a:cubicBezTo>
                    <a:pt x="19032" y="18152"/>
                    <a:pt x="21600" y="13814"/>
                    <a:pt x="20895" y="7408"/>
                  </a:cubicBezTo>
                  <a:cubicBezTo>
                    <a:pt x="20039" y="1001"/>
                    <a:pt x="17471" y="0"/>
                    <a:pt x="17471" y="0"/>
                  </a:cubicBezTo>
                  <a:cubicBezTo>
                    <a:pt x="17471" y="0"/>
                    <a:pt x="16313" y="2959"/>
                    <a:pt x="4985" y="133"/>
                  </a:cubicBezTo>
                  <a:lnTo>
                    <a:pt x="0" y="2647"/>
                  </a:lnTo>
                </a:path>
              </a:pathLst>
            </a:custGeom>
            <a:solidFill>
              <a:srgbClr val="E3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5454197" y="2474428"/>
              <a:ext cx="67756" cy="168412"/>
            </a:xfrm>
            <a:custGeom>
              <a:avLst/>
              <a:gdLst/>
              <a:ahLst/>
              <a:cxnLst/>
              <a:rect l="l" t="t" r="r" b="b"/>
              <a:pathLst>
                <a:path w="19611" h="18640" extrusionOk="0">
                  <a:moveTo>
                    <a:pt x="0" y="10525"/>
                  </a:moveTo>
                  <a:cubicBezTo>
                    <a:pt x="0" y="10525"/>
                    <a:pt x="15648" y="16479"/>
                    <a:pt x="18624" y="18477"/>
                  </a:cubicBezTo>
                  <a:cubicBezTo>
                    <a:pt x="21600" y="20326"/>
                    <a:pt x="17568" y="5938"/>
                    <a:pt x="10272" y="1352"/>
                  </a:cubicBezTo>
                  <a:cubicBezTo>
                    <a:pt x="5952" y="-1274"/>
                    <a:pt x="4608" y="316"/>
                    <a:pt x="5952" y="2794"/>
                  </a:cubicBezTo>
                  <a:cubicBezTo>
                    <a:pt x="7584" y="6345"/>
                    <a:pt x="4032" y="9378"/>
                    <a:pt x="0" y="10525"/>
                  </a:cubicBezTo>
                </a:path>
              </a:pathLst>
            </a:custGeom>
            <a:solidFill>
              <a:srgbClr val="E3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5392461" y="2568752"/>
              <a:ext cx="127548" cy="908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64" y="21600"/>
                  </a:moveTo>
                  <a:lnTo>
                    <a:pt x="10602" y="5834"/>
                  </a:lnTo>
                  <a:lnTo>
                    <a:pt x="21487" y="21600"/>
                  </a:lnTo>
                  <a:lnTo>
                    <a:pt x="21600" y="16949"/>
                  </a:lnTo>
                  <a:lnTo>
                    <a:pt x="10602" y="0"/>
                  </a:lnTo>
                  <a:lnTo>
                    <a:pt x="0" y="18447"/>
                  </a:lnTo>
                  <a:lnTo>
                    <a:pt x="964" y="21600"/>
                  </a:lnTo>
                </a:path>
              </a:pathLst>
            </a:custGeom>
            <a:solidFill>
              <a:srgbClr val="75CBD1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427739" y="2581981"/>
              <a:ext cx="77799" cy="290736"/>
            </a:xfrm>
            <a:custGeom>
              <a:avLst/>
              <a:gdLst/>
              <a:ahLst/>
              <a:cxnLst/>
              <a:rect l="l" t="t" r="r" b="b"/>
              <a:pathLst>
                <a:path w="15709" h="21600" extrusionOk="0">
                  <a:moveTo>
                    <a:pt x="3970" y="544"/>
                  </a:moveTo>
                  <a:lnTo>
                    <a:pt x="0" y="3188"/>
                  </a:lnTo>
                  <a:lnTo>
                    <a:pt x="5316" y="4869"/>
                  </a:lnTo>
                  <a:cubicBezTo>
                    <a:pt x="5316" y="4869"/>
                    <a:pt x="7738" y="14359"/>
                    <a:pt x="6258" y="17769"/>
                  </a:cubicBezTo>
                  <a:lnTo>
                    <a:pt x="11574" y="21600"/>
                  </a:lnTo>
                  <a:cubicBezTo>
                    <a:pt x="11574" y="21600"/>
                    <a:pt x="21600" y="16237"/>
                    <a:pt x="10430" y="4869"/>
                  </a:cubicBezTo>
                  <a:lnTo>
                    <a:pt x="11574" y="2496"/>
                  </a:lnTo>
                  <a:lnTo>
                    <a:pt x="7940" y="0"/>
                  </a:lnTo>
                  <a:lnTo>
                    <a:pt x="3970" y="544"/>
                  </a:lnTo>
                </a:path>
              </a:pathLst>
            </a:custGeom>
            <a:solidFill>
              <a:srgbClr val="3F7357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592832" y="3308115"/>
              <a:ext cx="490590" cy="584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000" y="0"/>
                  </a:moveTo>
                  <a:lnTo>
                    <a:pt x="2684" y="247"/>
                  </a:lnTo>
                  <a:lnTo>
                    <a:pt x="0" y="14499"/>
                  </a:lnTo>
                  <a:lnTo>
                    <a:pt x="16966" y="21600"/>
                  </a:lnTo>
                  <a:lnTo>
                    <a:pt x="19034" y="20725"/>
                  </a:lnTo>
                  <a:lnTo>
                    <a:pt x="21600" y="7015"/>
                  </a:lnTo>
                  <a:lnTo>
                    <a:pt x="5000" y="0"/>
                  </a:lnTo>
                </a:path>
              </a:pathLst>
            </a:custGeom>
            <a:solidFill>
              <a:srgbClr val="397B79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597242" y="3324285"/>
              <a:ext cx="434754" cy="5597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94" y="0"/>
                  </a:moveTo>
                  <a:lnTo>
                    <a:pt x="0" y="14276"/>
                  </a:lnTo>
                  <a:lnTo>
                    <a:pt x="18706" y="21600"/>
                  </a:lnTo>
                  <a:lnTo>
                    <a:pt x="21600" y="7311"/>
                  </a:lnTo>
                  <a:lnTo>
                    <a:pt x="2894" y="0"/>
                  </a:lnTo>
                </a:path>
              </a:pathLst>
            </a:custGeom>
            <a:solidFill>
              <a:srgbClr val="5D917B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4805763" y="3238848"/>
              <a:ext cx="151835" cy="192999"/>
            </a:xfrm>
            <a:custGeom>
              <a:avLst/>
              <a:gdLst/>
              <a:ahLst/>
              <a:cxnLst/>
              <a:rect l="l" t="t" r="r" b="b"/>
              <a:pathLst>
                <a:path w="20700" h="17862" extrusionOk="0">
                  <a:moveTo>
                    <a:pt x="18903" y="5378"/>
                  </a:moveTo>
                  <a:cubicBezTo>
                    <a:pt x="19040" y="3471"/>
                    <a:pt x="8240" y="-2160"/>
                    <a:pt x="6827" y="886"/>
                  </a:cubicBezTo>
                  <a:cubicBezTo>
                    <a:pt x="5414" y="3840"/>
                    <a:pt x="766" y="9963"/>
                    <a:pt x="128" y="11348"/>
                  </a:cubicBezTo>
                  <a:cubicBezTo>
                    <a:pt x="-373" y="12732"/>
                    <a:pt x="402" y="12486"/>
                    <a:pt x="5916" y="15440"/>
                  </a:cubicBezTo>
                  <a:cubicBezTo>
                    <a:pt x="11566" y="18394"/>
                    <a:pt x="13754" y="16548"/>
                    <a:pt x="15440" y="16640"/>
                  </a:cubicBezTo>
                  <a:cubicBezTo>
                    <a:pt x="16989" y="16732"/>
                    <a:pt x="20224" y="19440"/>
                    <a:pt x="20589" y="16486"/>
                  </a:cubicBezTo>
                  <a:cubicBezTo>
                    <a:pt x="21227" y="13625"/>
                    <a:pt x="18903" y="5378"/>
                    <a:pt x="18903" y="5378"/>
                  </a:cubicBezTo>
                </a:path>
              </a:pathLst>
            </a:custGeom>
            <a:solidFill>
              <a:srgbClr val="CBDEA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4822952" y="3267733"/>
              <a:ext cx="97707" cy="132196"/>
            </a:xfrm>
            <a:custGeom>
              <a:avLst/>
              <a:gdLst/>
              <a:ahLst/>
              <a:cxnLst/>
              <a:rect l="l" t="t" r="r" b="b"/>
              <a:pathLst>
                <a:path w="17773" h="18718" extrusionOk="0">
                  <a:moveTo>
                    <a:pt x="17632" y="3046"/>
                  </a:moveTo>
                  <a:cubicBezTo>
                    <a:pt x="17451" y="-310"/>
                    <a:pt x="7254" y="-1775"/>
                    <a:pt x="4358" y="3330"/>
                  </a:cubicBezTo>
                  <a:cubicBezTo>
                    <a:pt x="1462" y="8387"/>
                    <a:pt x="-2822" y="12074"/>
                    <a:pt x="2608" y="15949"/>
                  </a:cubicBezTo>
                  <a:cubicBezTo>
                    <a:pt x="8280" y="19825"/>
                    <a:pt x="10452" y="19541"/>
                    <a:pt x="14555" y="15666"/>
                  </a:cubicBezTo>
                  <a:cubicBezTo>
                    <a:pt x="18778" y="11932"/>
                    <a:pt x="17632" y="3046"/>
                    <a:pt x="17632" y="3046"/>
                  </a:cubicBezTo>
                </a:path>
              </a:pathLst>
            </a:custGeom>
            <a:solidFill>
              <a:srgbClr val="E1FFD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4839216" y="3210564"/>
              <a:ext cx="119301" cy="103257"/>
            </a:xfrm>
            <a:custGeom>
              <a:avLst/>
              <a:gdLst/>
              <a:ahLst/>
              <a:cxnLst/>
              <a:rect l="l" t="t" r="r" b="b"/>
              <a:pathLst>
                <a:path w="20437" h="16715" extrusionOk="0">
                  <a:moveTo>
                    <a:pt x="4151" y="733"/>
                  </a:moveTo>
                  <a:cubicBezTo>
                    <a:pt x="2894" y="4234"/>
                    <a:pt x="-1163" y="11237"/>
                    <a:pt x="323" y="13499"/>
                  </a:cubicBezTo>
                  <a:cubicBezTo>
                    <a:pt x="9637" y="18832"/>
                    <a:pt x="19351" y="15923"/>
                    <a:pt x="19351" y="15923"/>
                  </a:cubicBezTo>
                  <a:lnTo>
                    <a:pt x="20437" y="7413"/>
                  </a:lnTo>
                  <a:cubicBezTo>
                    <a:pt x="20437" y="7413"/>
                    <a:pt x="5466" y="-2768"/>
                    <a:pt x="4151" y="733"/>
                  </a:cubicBezTo>
                </a:path>
              </a:pathLst>
            </a:custGeom>
            <a:solidFill>
              <a:srgbClr val="E3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4902982" y="3374388"/>
              <a:ext cx="32022" cy="62758"/>
            </a:xfrm>
            <a:custGeom>
              <a:avLst/>
              <a:gdLst/>
              <a:ahLst/>
              <a:cxnLst/>
              <a:rect l="l" t="t" r="r" b="b"/>
              <a:pathLst>
                <a:path w="21600" h="17147" extrusionOk="0">
                  <a:moveTo>
                    <a:pt x="4500" y="3020"/>
                  </a:moveTo>
                  <a:cubicBezTo>
                    <a:pt x="0" y="12225"/>
                    <a:pt x="0" y="15871"/>
                    <a:pt x="0" y="15871"/>
                  </a:cubicBezTo>
                  <a:lnTo>
                    <a:pt x="16425" y="17147"/>
                  </a:lnTo>
                  <a:lnTo>
                    <a:pt x="21600" y="4296"/>
                  </a:lnTo>
                  <a:cubicBezTo>
                    <a:pt x="21600" y="4296"/>
                    <a:pt x="15750" y="-4453"/>
                    <a:pt x="4500" y="3020"/>
                  </a:cubicBezTo>
                </a:path>
              </a:pathLst>
            </a:custGeom>
            <a:solidFill>
              <a:srgbClr val="397B79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4848596" y="2548272"/>
              <a:ext cx="427652" cy="738940"/>
            </a:xfrm>
            <a:custGeom>
              <a:avLst/>
              <a:gdLst/>
              <a:ahLst/>
              <a:cxnLst/>
              <a:rect l="l" t="t" r="r" b="b"/>
              <a:pathLst>
                <a:path w="20687" h="20732" extrusionOk="0">
                  <a:moveTo>
                    <a:pt x="20002" y="838"/>
                  </a:moveTo>
                  <a:cubicBezTo>
                    <a:pt x="18726" y="-828"/>
                    <a:pt x="15449" y="332"/>
                    <a:pt x="14723" y="1362"/>
                  </a:cubicBezTo>
                  <a:cubicBezTo>
                    <a:pt x="14126" y="2176"/>
                    <a:pt x="12350" y="3973"/>
                    <a:pt x="11252" y="5349"/>
                  </a:cubicBezTo>
                  <a:cubicBezTo>
                    <a:pt x="10203" y="6725"/>
                    <a:pt x="6022" y="9757"/>
                    <a:pt x="5424" y="10842"/>
                  </a:cubicBezTo>
                  <a:cubicBezTo>
                    <a:pt x="4827" y="11900"/>
                    <a:pt x="2373" y="15962"/>
                    <a:pt x="1921" y="16785"/>
                  </a:cubicBezTo>
                  <a:cubicBezTo>
                    <a:pt x="1469" y="17599"/>
                    <a:pt x="0" y="19265"/>
                    <a:pt x="0" y="19509"/>
                  </a:cubicBezTo>
                  <a:cubicBezTo>
                    <a:pt x="0" y="19714"/>
                    <a:pt x="452" y="19761"/>
                    <a:pt x="1921" y="20164"/>
                  </a:cubicBezTo>
                  <a:cubicBezTo>
                    <a:pt x="3374" y="20557"/>
                    <a:pt x="5021" y="20772"/>
                    <a:pt x="5796" y="20725"/>
                  </a:cubicBezTo>
                  <a:cubicBezTo>
                    <a:pt x="6570" y="20669"/>
                    <a:pt x="6409" y="20538"/>
                    <a:pt x="6877" y="20061"/>
                  </a:cubicBezTo>
                  <a:cubicBezTo>
                    <a:pt x="7329" y="19583"/>
                    <a:pt x="10945" y="14539"/>
                    <a:pt x="11623" y="13753"/>
                  </a:cubicBezTo>
                  <a:cubicBezTo>
                    <a:pt x="12301" y="12957"/>
                    <a:pt x="13625" y="10580"/>
                    <a:pt x="16999" y="8231"/>
                  </a:cubicBezTo>
                  <a:cubicBezTo>
                    <a:pt x="20325" y="5854"/>
                    <a:pt x="21600" y="2944"/>
                    <a:pt x="20002" y="838"/>
                  </a:cubicBezTo>
                </a:path>
              </a:pathLst>
            </a:custGeom>
            <a:solidFill>
              <a:srgbClr val="2D6CA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5294221" y="2139825"/>
              <a:ext cx="265683" cy="341886"/>
            </a:xfrm>
            <a:custGeom>
              <a:avLst/>
              <a:gdLst/>
              <a:ahLst/>
              <a:cxnLst/>
              <a:rect l="l" t="t" r="r" b="b"/>
              <a:pathLst>
                <a:path w="18974" h="16986" extrusionOk="0">
                  <a:moveTo>
                    <a:pt x="18888" y="11258"/>
                  </a:moveTo>
                  <a:cubicBezTo>
                    <a:pt x="18222" y="6289"/>
                    <a:pt x="15724" y="1998"/>
                    <a:pt x="15724" y="1998"/>
                  </a:cubicBezTo>
                  <a:cubicBezTo>
                    <a:pt x="4449" y="-4031"/>
                    <a:pt x="-2117" y="5129"/>
                    <a:pt x="619" y="9105"/>
                  </a:cubicBezTo>
                  <a:cubicBezTo>
                    <a:pt x="3045" y="12567"/>
                    <a:pt x="6946" y="15979"/>
                    <a:pt x="11966" y="16774"/>
                  </a:cubicBezTo>
                  <a:cubicBezTo>
                    <a:pt x="16938" y="17569"/>
                    <a:pt x="19483" y="16211"/>
                    <a:pt x="18888" y="11258"/>
                  </a:cubicBezTo>
                </a:path>
              </a:pathLst>
            </a:custGeom>
            <a:solidFill>
              <a:srgbClr val="E1FFDC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5402751" y="2148359"/>
              <a:ext cx="159883" cy="335362"/>
            </a:xfrm>
            <a:custGeom>
              <a:avLst/>
              <a:gdLst/>
              <a:ahLst/>
              <a:cxnLst/>
              <a:rect l="l" t="t" r="r" b="b"/>
              <a:pathLst>
                <a:path w="20650" h="21446" extrusionOk="0">
                  <a:moveTo>
                    <a:pt x="20524" y="14265"/>
                  </a:moveTo>
                  <a:cubicBezTo>
                    <a:pt x="19276" y="7889"/>
                    <a:pt x="16480" y="1557"/>
                    <a:pt x="16480" y="1557"/>
                  </a:cubicBezTo>
                  <a:cubicBezTo>
                    <a:pt x="12994" y="235"/>
                    <a:pt x="7874" y="299"/>
                    <a:pt x="4862" y="0"/>
                  </a:cubicBezTo>
                  <a:cubicBezTo>
                    <a:pt x="5335" y="171"/>
                    <a:pt x="5938" y="362"/>
                    <a:pt x="6540" y="597"/>
                  </a:cubicBezTo>
                  <a:cubicBezTo>
                    <a:pt x="6540" y="597"/>
                    <a:pt x="10800" y="3007"/>
                    <a:pt x="12478" y="6973"/>
                  </a:cubicBezTo>
                  <a:cubicBezTo>
                    <a:pt x="12865" y="7825"/>
                    <a:pt x="11015" y="8231"/>
                    <a:pt x="11273" y="9147"/>
                  </a:cubicBezTo>
                  <a:cubicBezTo>
                    <a:pt x="11531" y="9915"/>
                    <a:pt x="11747" y="11664"/>
                    <a:pt x="12134" y="12516"/>
                  </a:cubicBezTo>
                  <a:cubicBezTo>
                    <a:pt x="14931" y="18892"/>
                    <a:pt x="8864" y="20577"/>
                    <a:pt x="0" y="19681"/>
                  </a:cubicBezTo>
                  <a:cubicBezTo>
                    <a:pt x="2410" y="20513"/>
                    <a:pt x="4862" y="21365"/>
                    <a:pt x="7745" y="21429"/>
                  </a:cubicBezTo>
                  <a:cubicBezTo>
                    <a:pt x="15662" y="21600"/>
                    <a:pt x="21600" y="20577"/>
                    <a:pt x="20524" y="14265"/>
                  </a:cubicBezTo>
                </a:path>
              </a:pathLst>
            </a:custGeom>
            <a:solidFill>
              <a:srgbClr val="CEE2B1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5255760" y="3353683"/>
              <a:ext cx="300996" cy="1008337"/>
            </a:xfrm>
            <a:custGeom>
              <a:avLst/>
              <a:gdLst/>
              <a:ahLst/>
              <a:cxnLst/>
              <a:rect l="l" t="t" r="r" b="b"/>
              <a:pathLst>
                <a:path w="21600" h="21388" extrusionOk="0">
                  <a:moveTo>
                    <a:pt x="0" y="1258"/>
                  </a:moveTo>
                  <a:cubicBezTo>
                    <a:pt x="0" y="1258"/>
                    <a:pt x="11482" y="2142"/>
                    <a:pt x="12439" y="3831"/>
                  </a:cubicBezTo>
                  <a:cubicBezTo>
                    <a:pt x="13371" y="5527"/>
                    <a:pt x="14185" y="9634"/>
                    <a:pt x="14711" y="10630"/>
                  </a:cubicBezTo>
                  <a:cubicBezTo>
                    <a:pt x="15261" y="11606"/>
                    <a:pt x="16218" y="12602"/>
                    <a:pt x="16003" y="13260"/>
                  </a:cubicBezTo>
                  <a:cubicBezTo>
                    <a:pt x="15811" y="13924"/>
                    <a:pt x="16888" y="17373"/>
                    <a:pt x="17366" y="18087"/>
                  </a:cubicBezTo>
                  <a:cubicBezTo>
                    <a:pt x="17821" y="18808"/>
                    <a:pt x="19926" y="20823"/>
                    <a:pt x="19591" y="21218"/>
                  </a:cubicBezTo>
                  <a:cubicBezTo>
                    <a:pt x="19184" y="21600"/>
                    <a:pt x="21600" y="21218"/>
                    <a:pt x="21600" y="21218"/>
                  </a:cubicBezTo>
                  <a:lnTo>
                    <a:pt x="20117" y="17550"/>
                  </a:lnTo>
                  <a:cubicBezTo>
                    <a:pt x="20117" y="17550"/>
                    <a:pt x="19375" y="13104"/>
                    <a:pt x="19041" y="12666"/>
                  </a:cubicBezTo>
                  <a:cubicBezTo>
                    <a:pt x="18634" y="12228"/>
                    <a:pt x="17342" y="6305"/>
                    <a:pt x="17151" y="5485"/>
                  </a:cubicBezTo>
                  <a:cubicBezTo>
                    <a:pt x="16936" y="4665"/>
                    <a:pt x="17414" y="1873"/>
                    <a:pt x="17414" y="1873"/>
                  </a:cubicBezTo>
                  <a:lnTo>
                    <a:pt x="16074" y="0"/>
                  </a:lnTo>
                  <a:lnTo>
                    <a:pt x="0" y="1258"/>
                  </a:lnTo>
                </a:path>
              </a:pathLst>
            </a:custGeom>
            <a:solidFill>
              <a:srgbClr val="145678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4926200" y="3648644"/>
              <a:ext cx="305699" cy="418239"/>
            </a:xfrm>
            <a:custGeom>
              <a:avLst/>
              <a:gdLst/>
              <a:ahLst/>
              <a:cxnLst/>
              <a:rect l="l" t="t" r="r" b="b"/>
              <a:pathLst>
                <a:path w="21415" h="19712" extrusionOk="0">
                  <a:moveTo>
                    <a:pt x="21415" y="112"/>
                  </a:moveTo>
                  <a:cubicBezTo>
                    <a:pt x="21415" y="112"/>
                    <a:pt x="20155" y="7652"/>
                    <a:pt x="17520" y="10574"/>
                  </a:cubicBezTo>
                  <a:cubicBezTo>
                    <a:pt x="14884" y="13512"/>
                    <a:pt x="8492" y="18240"/>
                    <a:pt x="5996" y="19481"/>
                  </a:cubicBezTo>
                  <a:cubicBezTo>
                    <a:pt x="3477" y="20722"/>
                    <a:pt x="212" y="16559"/>
                    <a:pt x="2" y="16198"/>
                  </a:cubicBezTo>
                  <a:cubicBezTo>
                    <a:pt x="-185" y="15836"/>
                    <a:pt x="14487" y="6929"/>
                    <a:pt x="15560" y="5955"/>
                  </a:cubicBezTo>
                  <a:cubicBezTo>
                    <a:pt x="16656" y="4981"/>
                    <a:pt x="21415" y="-878"/>
                    <a:pt x="21415" y="112"/>
                  </a:cubicBezTo>
                </a:path>
              </a:pathLst>
            </a:custGeom>
            <a:solidFill>
              <a:srgbClr val="2D6CA3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5746687" y="3143486"/>
              <a:ext cx="96931" cy="141949"/>
            </a:xfrm>
            <a:custGeom>
              <a:avLst/>
              <a:gdLst/>
              <a:ahLst/>
              <a:cxnLst/>
              <a:rect l="l" t="t" r="r" b="b"/>
              <a:pathLst>
                <a:path w="15187" h="19722" extrusionOk="0">
                  <a:moveTo>
                    <a:pt x="12808" y="0"/>
                  </a:moveTo>
                  <a:cubicBezTo>
                    <a:pt x="12808" y="0"/>
                    <a:pt x="2503" y="508"/>
                    <a:pt x="473" y="7662"/>
                  </a:cubicBezTo>
                  <a:cubicBezTo>
                    <a:pt x="-1609" y="14815"/>
                    <a:pt x="3700" y="21600"/>
                    <a:pt x="6354" y="19246"/>
                  </a:cubicBezTo>
                  <a:cubicBezTo>
                    <a:pt x="8853" y="16892"/>
                    <a:pt x="19991" y="6369"/>
                    <a:pt x="12808" y="0"/>
                  </a:cubicBezTo>
                </a:path>
              </a:pathLst>
            </a:custGeom>
            <a:solidFill>
              <a:srgbClr val="E3FFFF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5772566" y="3165534"/>
              <a:ext cx="132150" cy="217275"/>
            </a:xfrm>
            <a:custGeom>
              <a:avLst/>
              <a:gdLst/>
              <a:ahLst/>
              <a:cxnLst/>
              <a:rect l="l" t="t" r="r" b="b"/>
              <a:pathLst>
                <a:path w="18892" h="19030" extrusionOk="0">
                  <a:moveTo>
                    <a:pt x="443" y="2776"/>
                  </a:moveTo>
                  <a:cubicBezTo>
                    <a:pt x="443" y="2776"/>
                    <a:pt x="-1175" y="6153"/>
                    <a:pt x="1775" y="10083"/>
                  </a:cubicBezTo>
                  <a:cubicBezTo>
                    <a:pt x="4725" y="14042"/>
                    <a:pt x="9149" y="16545"/>
                    <a:pt x="8340" y="18030"/>
                  </a:cubicBezTo>
                  <a:cubicBezTo>
                    <a:pt x="7532" y="19427"/>
                    <a:pt x="16143" y="20184"/>
                    <a:pt x="18284" y="14537"/>
                  </a:cubicBezTo>
                  <a:cubicBezTo>
                    <a:pt x="20425" y="8860"/>
                    <a:pt x="16666" y="4668"/>
                    <a:pt x="10910" y="1291"/>
                  </a:cubicBezTo>
                  <a:cubicBezTo>
                    <a:pt x="6342" y="-1416"/>
                    <a:pt x="1394" y="651"/>
                    <a:pt x="443" y="2776"/>
                  </a:cubicBezTo>
                </a:path>
              </a:pathLst>
            </a:custGeom>
            <a:solidFill>
              <a:srgbClr val="CEE2B1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5797192" y="3172884"/>
              <a:ext cx="107923" cy="138242"/>
            </a:xfrm>
            <a:custGeom>
              <a:avLst/>
              <a:gdLst/>
              <a:ahLst/>
              <a:cxnLst/>
              <a:rect l="l" t="t" r="r" b="b"/>
              <a:pathLst>
                <a:path w="18070" h="18675" extrusionOk="0">
                  <a:moveTo>
                    <a:pt x="4172" y="0"/>
                  </a:moveTo>
                  <a:cubicBezTo>
                    <a:pt x="4172" y="0"/>
                    <a:pt x="-3530" y="2300"/>
                    <a:pt x="1996" y="7891"/>
                  </a:cubicBezTo>
                  <a:cubicBezTo>
                    <a:pt x="7465" y="13483"/>
                    <a:pt x="10647" y="7846"/>
                    <a:pt x="12377" y="14746"/>
                  </a:cubicBezTo>
                  <a:cubicBezTo>
                    <a:pt x="14107" y="21600"/>
                    <a:pt x="18070" y="18083"/>
                    <a:pt x="18070" y="14746"/>
                  </a:cubicBezTo>
                  <a:cubicBezTo>
                    <a:pt x="18070" y="11454"/>
                    <a:pt x="14554" y="2796"/>
                    <a:pt x="4172" y="0"/>
                  </a:cubicBezTo>
                </a:path>
              </a:pathLst>
            </a:custGeom>
            <a:solidFill>
              <a:srgbClr val="DFFFDE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5269364" y="2119132"/>
              <a:ext cx="277092" cy="267016"/>
            </a:xfrm>
            <a:custGeom>
              <a:avLst/>
              <a:gdLst/>
              <a:ahLst/>
              <a:cxnLst/>
              <a:rect l="l" t="t" r="r" b="b"/>
              <a:pathLst>
                <a:path w="19411" h="20461" extrusionOk="0">
                  <a:moveTo>
                    <a:pt x="19411" y="1462"/>
                  </a:moveTo>
                  <a:cubicBezTo>
                    <a:pt x="19411" y="1462"/>
                    <a:pt x="18430" y="8373"/>
                    <a:pt x="7362" y="8781"/>
                  </a:cubicBezTo>
                  <a:cubicBezTo>
                    <a:pt x="8156" y="10745"/>
                    <a:pt x="7899" y="16126"/>
                    <a:pt x="8809" y="18293"/>
                  </a:cubicBezTo>
                  <a:cubicBezTo>
                    <a:pt x="9136" y="19084"/>
                    <a:pt x="8086" y="18650"/>
                    <a:pt x="8086" y="18650"/>
                  </a:cubicBezTo>
                  <a:cubicBezTo>
                    <a:pt x="5447" y="15208"/>
                    <a:pt x="3672" y="17579"/>
                    <a:pt x="4933" y="20461"/>
                  </a:cubicBezTo>
                  <a:cubicBezTo>
                    <a:pt x="1687" y="19007"/>
                    <a:pt x="-2189" y="8781"/>
                    <a:pt x="1501" y="3910"/>
                  </a:cubicBezTo>
                  <a:cubicBezTo>
                    <a:pt x="6428" y="-1139"/>
                    <a:pt x="12826" y="-425"/>
                    <a:pt x="16726" y="1233"/>
                  </a:cubicBezTo>
                  <a:cubicBezTo>
                    <a:pt x="17520" y="1513"/>
                    <a:pt x="18827" y="1105"/>
                    <a:pt x="19411" y="1462"/>
                  </a:cubicBezTo>
                </a:path>
              </a:pathLst>
            </a:custGeom>
            <a:solidFill>
              <a:srgbClr val="002624"/>
            </a:solidFill>
            <a:ln>
              <a:noFill/>
            </a:ln>
          </p:spPr>
          <p:txBody>
            <a:bodyPr spcFirstLastPara="1" wrap="square" lIns="59000" tIns="59000" rIns="59000" bIns="590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8"/>
          <p:cNvSpPr/>
          <p:nvPr/>
        </p:nvSpPr>
        <p:spPr>
          <a:xfrm>
            <a:off x="10587789" y="6304547"/>
            <a:ext cx="1459800" cy="43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8"/>
          <p:cNvSpPr txBox="1">
            <a:spLocks noGrp="1"/>
          </p:cNvSpPr>
          <p:nvPr>
            <p:ph type="title"/>
          </p:nvPr>
        </p:nvSpPr>
        <p:spPr>
          <a:xfrm>
            <a:off x="1029875" y="638031"/>
            <a:ext cx="53373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8"/>
          <p:cNvSpPr/>
          <p:nvPr/>
        </p:nvSpPr>
        <p:spPr>
          <a:xfrm>
            <a:off x="0" y="755384"/>
            <a:ext cx="871200" cy="32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 txBox="1">
            <a:spLocks noGrp="1"/>
          </p:cNvSpPr>
          <p:nvPr>
            <p:ph type="body" idx="1"/>
          </p:nvPr>
        </p:nvSpPr>
        <p:spPr>
          <a:xfrm>
            <a:off x="1102125" y="2684109"/>
            <a:ext cx="30576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4" name="Google Shape;264;p8"/>
          <p:cNvSpPr txBox="1">
            <a:spLocks noGrp="1"/>
          </p:cNvSpPr>
          <p:nvPr>
            <p:ph type="body" idx="2"/>
          </p:nvPr>
        </p:nvSpPr>
        <p:spPr>
          <a:xfrm>
            <a:off x="9279750" y="1650148"/>
            <a:ext cx="2229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8"/>
          <p:cNvSpPr txBox="1">
            <a:spLocks noGrp="1"/>
          </p:cNvSpPr>
          <p:nvPr>
            <p:ph type="body" idx="3"/>
          </p:nvPr>
        </p:nvSpPr>
        <p:spPr>
          <a:xfrm>
            <a:off x="9279750" y="2638994"/>
            <a:ext cx="2229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8"/>
          <p:cNvSpPr txBox="1">
            <a:spLocks noGrp="1"/>
          </p:cNvSpPr>
          <p:nvPr>
            <p:ph type="body" idx="4"/>
          </p:nvPr>
        </p:nvSpPr>
        <p:spPr>
          <a:xfrm>
            <a:off x="9279750" y="3627840"/>
            <a:ext cx="2229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8"/>
          <p:cNvSpPr txBox="1">
            <a:spLocks noGrp="1"/>
          </p:cNvSpPr>
          <p:nvPr>
            <p:ph type="body" idx="5"/>
          </p:nvPr>
        </p:nvSpPr>
        <p:spPr>
          <a:xfrm>
            <a:off x="9279750" y="4616686"/>
            <a:ext cx="2229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8"/>
          <p:cNvSpPr txBox="1">
            <a:spLocks noGrp="1"/>
          </p:cNvSpPr>
          <p:nvPr>
            <p:ph type="body" idx="6"/>
          </p:nvPr>
        </p:nvSpPr>
        <p:spPr>
          <a:xfrm>
            <a:off x="9279750" y="5605533"/>
            <a:ext cx="2229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8"/>
          <p:cNvSpPr txBox="1">
            <a:spLocks noGrp="1"/>
          </p:cNvSpPr>
          <p:nvPr>
            <p:ph type="subTitle" idx="7"/>
          </p:nvPr>
        </p:nvSpPr>
        <p:spPr>
          <a:xfrm>
            <a:off x="1100649" y="1796045"/>
            <a:ext cx="30591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800"/>
              <a:buNone/>
              <a:defRPr sz="2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8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1" name="Google Shape;27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7198" y="6413504"/>
            <a:ext cx="1191216" cy="31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/>
          <p:nvPr/>
        </p:nvSpPr>
        <p:spPr>
          <a:xfrm>
            <a:off x="1101320" y="1743339"/>
            <a:ext cx="4919700" cy="950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0" y="755384"/>
            <a:ext cx="871200" cy="328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>
            <a:spLocks noGrp="1"/>
          </p:cNvSpPr>
          <p:nvPr>
            <p:ph type="pic" idx="2"/>
          </p:nvPr>
        </p:nvSpPr>
        <p:spPr>
          <a:xfrm>
            <a:off x="1101725" y="2693988"/>
            <a:ext cx="49197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Google Shape;276;p9"/>
          <p:cNvSpPr txBox="1">
            <a:spLocks noGrp="1"/>
          </p:cNvSpPr>
          <p:nvPr>
            <p:ph type="title"/>
          </p:nvPr>
        </p:nvSpPr>
        <p:spPr>
          <a:xfrm>
            <a:off x="1029875" y="616703"/>
            <a:ext cx="105156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9"/>
          <p:cNvSpPr txBox="1">
            <a:spLocks noGrp="1"/>
          </p:cNvSpPr>
          <p:nvPr>
            <p:ph type="body" idx="1"/>
          </p:nvPr>
        </p:nvSpPr>
        <p:spPr>
          <a:xfrm>
            <a:off x="7452149" y="1735516"/>
            <a:ext cx="3863700" cy="4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9"/>
          <p:cNvSpPr txBox="1">
            <a:spLocks noGrp="1"/>
          </p:cNvSpPr>
          <p:nvPr>
            <p:ph type="body" idx="3"/>
          </p:nvPr>
        </p:nvSpPr>
        <p:spPr>
          <a:xfrm>
            <a:off x="1242204" y="2029022"/>
            <a:ext cx="4554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 sz="2600" b="0" i="0" u="none" strike="noStrike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1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9" name="Google Shape;289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0" name="Google Shape;290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1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9195215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-9525" y="6815428"/>
            <a:ext cx="12217401" cy="85144"/>
          </a:xfrm>
          <a:prstGeom prst="rect">
            <a:avLst/>
          </a:prstGeom>
          <a:gradFill>
            <a:gsLst>
              <a:gs pos="0">
                <a:srgbClr val="F79546"/>
              </a:gs>
              <a:gs pos="50000">
                <a:srgbClr val="51A246"/>
              </a:gs>
              <a:gs pos="96460">
                <a:srgbClr val="457DC0"/>
              </a:gs>
              <a:gs pos="100000">
                <a:srgbClr val="457DC0"/>
              </a:gs>
            </a:gsLst>
            <a:lin ang="113999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747198" y="6375404"/>
            <a:ext cx="1191216" cy="3188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1043" y="853835"/>
            <a:ext cx="8319653" cy="49222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16"/>
          <p:cNvGrpSpPr/>
          <p:nvPr/>
        </p:nvGrpSpPr>
        <p:grpSpPr>
          <a:xfrm>
            <a:off x="868944" y="798960"/>
            <a:ext cx="2550425" cy="781893"/>
            <a:chOff x="10528657" y="6246958"/>
            <a:chExt cx="1244354" cy="333671"/>
          </a:xfrm>
        </p:grpSpPr>
        <p:sp>
          <p:nvSpPr>
            <p:cNvPr id="336" name="Google Shape;336;p16"/>
            <p:cNvSpPr/>
            <p:nvPr/>
          </p:nvSpPr>
          <p:spPr>
            <a:xfrm>
              <a:off x="11150439" y="6418562"/>
              <a:ext cx="24363" cy="162067"/>
            </a:xfrm>
            <a:custGeom>
              <a:avLst/>
              <a:gdLst/>
              <a:ahLst/>
              <a:cxnLst/>
              <a:rect l="l" t="t" r="r" b="b"/>
              <a:pathLst>
                <a:path w="92" h="612" extrusionOk="0">
                  <a:moveTo>
                    <a:pt x="92" y="612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612"/>
                  </a:lnTo>
                  <a:lnTo>
                    <a:pt x="3" y="612"/>
                  </a:lnTo>
                  <a:lnTo>
                    <a:pt x="92" y="612"/>
                  </a:lnTo>
                  <a:close/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11150439" y="6360833"/>
              <a:ext cx="23700" cy="270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11206049" y="6246962"/>
              <a:ext cx="24300" cy="229200"/>
            </a:xfrm>
            <a:prstGeom prst="rect">
              <a:avLst/>
            </a:pr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11094297" y="6246958"/>
              <a:ext cx="23700" cy="2292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10654178" y="6317928"/>
              <a:ext cx="23700" cy="1584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1248420" y="6317928"/>
              <a:ext cx="132936" cy="158358"/>
            </a:xfrm>
            <a:custGeom>
              <a:avLst/>
              <a:gdLst/>
              <a:ahLst/>
              <a:cxnLst/>
              <a:rect l="l" t="t" r="r" b="b"/>
              <a:pathLst>
                <a:path w="213" h="252" extrusionOk="0">
                  <a:moveTo>
                    <a:pt x="113" y="0"/>
                  </a:moveTo>
                  <a:cubicBezTo>
                    <a:pt x="43" y="0"/>
                    <a:pt x="0" y="57"/>
                    <a:pt x="0" y="131"/>
                  </a:cubicBezTo>
                  <a:cubicBezTo>
                    <a:pt x="0" y="203"/>
                    <a:pt x="45" y="252"/>
                    <a:pt x="119" y="252"/>
                  </a:cubicBezTo>
                  <a:cubicBezTo>
                    <a:pt x="157" y="252"/>
                    <a:pt x="184" y="244"/>
                    <a:pt x="199" y="237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02" y="203"/>
                    <a:pt x="202" y="203"/>
                    <a:pt x="202" y="203"/>
                  </a:cubicBezTo>
                  <a:cubicBezTo>
                    <a:pt x="187" y="209"/>
                    <a:pt x="154" y="218"/>
                    <a:pt x="124" y="218"/>
                  </a:cubicBezTo>
                  <a:cubicBezTo>
                    <a:pt x="81" y="218"/>
                    <a:pt x="43" y="194"/>
                    <a:pt x="41" y="135"/>
                  </a:cubicBezTo>
                  <a:cubicBezTo>
                    <a:pt x="211" y="135"/>
                    <a:pt x="211" y="135"/>
                    <a:pt x="211" y="135"/>
                  </a:cubicBezTo>
                  <a:cubicBezTo>
                    <a:pt x="211" y="131"/>
                    <a:pt x="213" y="124"/>
                    <a:pt x="213" y="115"/>
                  </a:cubicBezTo>
                  <a:cubicBezTo>
                    <a:pt x="213" y="70"/>
                    <a:pt x="192" y="0"/>
                    <a:pt x="113" y="0"/>
                  </a:cubicBezTo>
                  <a:moveTo>
                    <a:pt x="171" y="102"/>
                  </a:moveTo>
                  <a:cubicBezTo>
                    <a:pt x="43" y="102"/>
                    <a:pt x="43" y="102"/>
                    <a:pt x="43" y="102"/>
                  </a:cubicBezTo>
                  <a:cubicBezTo>
                    <a:pt x="47" y="72"/>
                    <a:pt x="66" y="32"/>
                    <a:pt x="109" y="32"/>
                  </a:cubicBezTo>
                  <a:cubicBezTo>
                    <a:pt x="160" y="32"/>
                    <a:pt x="172" y="75"/>
                    <a:pt x="171" y="102"/>
                  </a:cubicBezTo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1398834" y="6317928"/>
              <a:ext cx="124462" cy="158358"/>
            </a:xfrm>
            <a:custGeom>
              <a:avLst/>
              <a:gdLst/>
              <a:ahLst/>
              <a:cxnLst/>
              <a:rect l="l" t="t" r="r" b="b"/>
              <a:pathLst>
                <a:path w="199" h="252" extrusionOk="0">
                  <a:moveTo>
                    <a:pt x="198" y="90"/>
                  </a:moveTo>
                  <a:cubicBezTo>
                    <a:pt x="199" y="41"/>
                    <a:pt x="173" y="0"/>
                    <a:pt x="101" y="0"/>
                  </a:cubicBezTo>
                  <a:cubicBezTo>
                    <a:pt x="70" y="0"/>
                    <a:pt x="42" y="4"/>
                    <a:pt x="22" y="1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42" y="40"/>
                    <a:pt x="71" y="32"/>
                    <a:pt x="94" y="32"/>
                  </a:cubicBezTo>
                  <a:cubicBezTo>
                    <a:pt x="146" y="34"/>
                    <a:pt x="157" y="67"/>
                    <a:pt x="157" y="87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49" y="77"/>
                    <a:pt x="0" y="123"/>
                    <a:pt x="2" y="183"/>
                  </a:cubicBezTo>
                  <a:cubicBezTo>
                    <a:pt x="3" y="218"/>
                    <a:pt x="28" y="252"/>
                    <a:pt x="78" y="252"/>
                  </a:cubicBezTo>
                  <a:cubicBezTo>
                    <a:pt x="112" y="252"/>
                    <a:pt x="143" y="244"/>
                    <a:pt x="158" y="226"/>
                  </a:cubicBezTo>
                  <a:cubicBezTo>
                    <a:pt x="158" y="252"/>
                    <a:pt x="158" y="252"/>
                    <a:pt x="158" y="252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198" y="222"/>
                    <a:pt x="198" y="222"/>
                    <a:pt x="198" y="222"/>
                  </a:cubicBezTo>
                  <a:cubicBezTo>
                    <a:pt x="198" y="215"/>
                    <a:pt x="198" y="215"/>
                    <a:pt x="198" y="215"/>
                  </a:cubicBezTo>
                  <a:cubicBezTo>
                    <a:pt x="198" y="109"/>
                    <a:pt x="198" y="109"/>
                    <a:pt x="198" y="109"/>
                  </a:cubicBezTo>
                  <a:cubicBezTo>
                    <a:pt x="198" y="98"/>
                    <a:pt x="198" y="92"/>
                    <a:pt x="198" y="90"/>
                  </a:cubicBezTo>
                  <a:moveTo>
                    <a:pt x="158" y="183"/>
                  </a:moveTo>
                  <a:cubicBezTo>
                    <a:pt x="142" y="202"/>
                    <a:pt x="123" y="221"/>
                    <a:pt x="90" y="221"/>
                  </a:cubicBezTo>
                  <a:cubicBezTo>
                    <a:pt x="67" y="221"/>
                    <a:pt x="44" y="206"/>
                    <a:pt x="44" y="177"/>
                  </a:cubicBezTo>
                  <a:cubicBezTo>
                    <a:pt x="44" y="130"/>
                    <a:pt x="105" y="128"/>
                    <a:pt x="158" y="143"/>
                  </a:cubicBezTo>
                  <a:lnTo>
                    <a:pt x="158" y="183"/>
                  </a:lnTo>
                  <a:close/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0940706" y="6317926"/>
              <a:ext cx="137968" cy="230124"/>
            </a:xfrm>
            <a:custGeom>
              <a:avLst/>
              <a:gdLst/>
              <a:ahLst/>
              <a:cxnLst/>
              <a:rect l="l" t="t" r="r" b="b"/>
              <a:pathLst>
                <a:path w="221" h="366" extrusionOk="0">
                  <a:moveTo>
                    <a:pt x="210" y="78"/>
                  </a:moveTo>
                  <a:cubicBezTo>
                    <a:pt x="197" y="26"/>
                    <a:pt x="161" y="2"/>
                    <a:pt x="111" y="0"/>
                  </a:cubicBezTo>
                  <a:cubicBezTo>
                    <a:pt x="107" y="0"/>
                    <a:pt x="103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2" y="0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58" y="7"/>
                    <a:pt x="38" y="29"/>
                    <a:pt x="38" y="2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38" y="366"/>
                    <a:pt x="38" y="366"/>
                    <a:pt x="38" y="366"/>
                  </a:cubicBezTo>
                  <a:cubicBezTo>
                    <a:pt x="38" y="366"/>
                    <a:pt x="38" y="229"/>
                    <a:pt x="38" y="226"/>
                  </a:cubicBezTo>
                  <a:cubicBezTo>
                    <a:pt x="38" y="226"/>
                    <a:pt x="62" y="249"/>
                    <a:pt x="96" y="252"/>
                  </a:cubicBezTo>
                  <a:cubicBezTo>
                    <a:pt x="96" y="252"/>
                    <a:pt x="96" y="252"/>
                    <a:pt x="96" y="252"/>
                  </a:cubicBezTo>
                  <a:cubicBezTo>
                    <a:pt x="103" y="252"/>
                    <a:pt x="110" y="252"/>
                    <a:pt x="118" y="252"/>
                  </a:cubicBezTo>
                  <a:cubicBezTo>
                    <a:pt x="157" y="248"/>
                    <a:pt x="186" y="230"/>
                    <a:pt x="202" y="195"/>
                  </a:cubicBezTo>
                  <a:cubicBezTo>
                    <a:pt x="220" y="157"/>
                    <a:pt x="221" y="117"/>
                    <a:pt x="210" y="78"/>
                  </a:cubicBezTo>
                  <a:moveTo>
                    <a:pt x="176" y="134"/>
                  </a:moveTo>
                  <a:cubicBezTo>
                    <a:pt x="176" y="135"/>
                    <a:pt x="176" y="136"/>
                    <a:pt x="176" y="139"/>
                  </a:cubicBezTo>
                  <a:cubicBezTo>
                    <a:pt x="175" y="149"/>
                    <a:pt x="172" y="158"/>
                    <a:pt x="171" y="165"/>
                  </a:cubicBezTo>
                  <a:cubicBezTo>
                    <a:pt x="168" y="172"/>
                    <a:pt x="156" y="202"/>
                    <a:pt x="126" y="210"/>
                  </a:cubicBezTo>
                  <a:cubicBezTo>
                    <a:pt x="121" y="211"/>
                    <a:pt x="115" y="213"/>
                    <a:pt x="108" y="213"/>
                  </a:cubicBezTo>
                  <a:cubicBezTo>
                    <a:pt x="108" y="213"/>
                    <a:pt x="59" y="213"/>
                    <a:pt x="38" y="173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38" y="85"/>
                    <a:pt x="38" y="81"/>
                    <a:pt x="38" y="77"/>
                  </a:cubicBezTo>
                  <a:cubicBezTo>
                    <a:pt x="38" y="75"/>
                    <a:pt x="53" y="44"/>
                    <a:pt x="93" y="36"/>
                  </a:cubicBezTo>
                  <a:cubicBezTo>
                    <a:pt x="99" y="34"/>
                    <a:pt x="117" y="33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55" y="51"/>
                    <a:pt x="176" y="72"/>
                    <a:pt x="178" y="117"/>
                  </a:cubicBezTo>
                  <a:cubicBezTo>
                    <a:pt x="178" y="124"/>
                    <a:pt x="176" y="128"/>
                    <a:pt x="176" y="134"/>
                  </a:cubicBezTo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1539979" y="6316600"/>
              <a:ext cx="86329" cy="159684"/>
            </a:xfrm>
            <a:custGeom>
              <a:avLst/>
              <a:gdLst/>
              <a:ahLst/>
              <a:cxnLst/>
              <a:rect l="l" t="t" r="r" b="b"/>
              <a:pathLst>
                <a:path w="138" h="254" extrusionOk="0">
                  <a:moveTo>
                    <a:pt x="41" y="3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41" y="254"/>
                    <a:pt x="41" y="254"/>
                    <a:pt x="41" y="25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87"/>
                    <a:pt x="46" y="73"/>
                    <a:pt x="48" y="72"/>
                  </a:cubicBezTo>
                  <a:cubicBezTo>
                    <a:pt x="51" y="68"/>
                    <a:pt x="53" y="64"/>
                    <a:pt x="56" y="59"/>
                  </a:cubicBezTo>
                  <a:cubicBezTo>
                    <a:pt x="60" y="55"/>
                    <a:pt x="68" y="49"/>
                    <a:pt x="80" y="43"/>
                  </a:cubicBezTo>
                  <a:cubicBezTo>
                    <a:pt x="85" y="42"/>
                    <a:pt x="89" y="40"/>
                    <a:pt x="94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6" y="38"/>
                    <a:pt x="112" y="38"/>
                    <a:pt x="119" y="36"/>
                  </a:cubicBezTo>
                  <a:cubicBezTo>
                    <a:pt x="124" y="36"/>
                    <a:pt x="131" y="36"/>
                    <a:pt x="138" y="36"/>
                  </a:cubicBezTo>
                  <a:cubicBezTo>
                    <a:pt x="138" y="2"/>
                    <a:pt x="138" y="2"/>
                    <a:pt x="138" y="2"/>
                  </a:cubicBezTo>
                  <a:cubicBezTo>
                    <a:pt x="78" y="0"/>
                    <a:pt x="48" y="27"/>
                    <a:pt x="41" y="32"/>
                  </a:cubicBezTo>
                  <a:moveTo>
                    <a:pt x="117" y="36"/>
                  </a:moveTo>
                  <a:cubicBezTo>
                    <a:pt x="117" y="36"/>
                    <a:pt x="117" y="36"/>
                    <a:pt x="117" y="36"/>
                  </a:cubicBezTo>
                  <a:close/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0528657" y="6317400"/>
              <a:ext cx="109368" cy="158358"/>
            </a:xfrm>
            <a:custGeom>
              <a:avLst/>
              <a:gdLst/>
              <a:ahLst/>
              <a:cxnLst/>
              <a:rect l="l" t="t" r="r" b="b"/>
              <a:pathLst>
                <a:path w="175" h="252" extrusionOk="0">
                  <a:moveTo>
                    <a:pt x="171" y="169"/>
                  </a:moveTo>
                  <a:cubicBezTo>
                    <a:pt x="168" y="140"/>
                    <a:pt x="151" y="124"/>
                    <a:pt x="123" y="116"/>
                  </a:cubicBezTo>
                  <a:cubicBezTo>
                    <a:pt x="117" y="113"/>
                    <a:pt x="108" y="112"/>
                    <a:pt x="102" y="110"/>
                  </a:cubicBezTo>
                  <a:cubicBezTo>
                    <a:pt x="87" y="106"/>
                    <a:pt x="72" y="103"/>
                    <a:pt x="58" y="98"/>
                  </a:cubicBezTo>
                  <a:cubicBezTo>
                    <a:pt x="32" y="87"/>
                    <a:pt x="38" y="56"/>
                    <a:pt x="53" y="45"/>
                  </a:cubicBezTo>
                  <a:cubicBezTo>
                    <a:pt x="62" y="38"/>
                    <a:pt x="74" y="34"/>
                    <a:pt x="87" y="34"/>
                  </a:cubicBezTo>
                  <a:cubicBezTo>
                    <a:pt x="94" y="34"/>
                    <a:pt x="100" y="34"/>
                    <a:pt x="107" y="3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8" y="35"/>
                    <a:pt x="125" y="35"/>
                    <a:pt x="133" y="38"/>
                  </a:cubicBezTo>
                  <a:cubicBezTo>
                    <a:pt x="148" y="42"/>
                    <a:pt x="160" y="48"/>
                    <a:pt x="160" y="48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19"/>
                    <a:pt x="160" y="19"/>
                    <a:pt x="160" y="19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59" y="15"/>
                    <a:pt x="152" y="12"/>
                    <a:pt x="152" y="12"/>
                  </a:cubicBezTo>
                  <a:cubicBezTo>
                    <a:pt x="125" y="4"/>
                    <a:pt x="98" y="0"/>
                    <a:pt x="69" y="4"/>
                  </a:cubicBezTo>
                  <a:cubicBezTo>
                    <a:pt x="32" y="10"/>
                    <a:pt x="0" y="35"/>
                    <a:pt x="4" y="83"/>
                  </a:cubicBezTo>
                  <a:cubicBezTo>
                    <a:pt x="5" y="102"/>
                    <a:pt x="15" y="117"/>
                    <a:pt x="32" y="124"/>
                  </a:cubicBezTo>
                  <a:cubicBezTo>
                    <a:pt x="46" y="131"/>
                    <a:pt x="62" y="133"/>
                    <a:pt x="76" y="137"/>
                  </a:cubicBezTo>
                  <a:cubicBezTo>
                    <a:pt x="88" y="141"/>
                    <a:pt x="102" y="146"/>
                    <a:pt x="114" y="150"/>
                  </a:cubicBezTo>
                  <a:cubicBezTo>
                    <a:pt x="122" y="152"/>
                    <a:pt x="128" y="159"/>
                    <a:pt x="129" y="167"/>
                  </a:cubicBezTo>
                  <a:cubicBezTo>
                    <a:pt x="134" y="186"/>
                    <a:pt x="128" y="203"/>
                    <a:pt x="107" y="212"/>
                  </a:cubicBezTo>
                  <a:cubicBezTo>
                    <a:pt x="89" y="220"/>
                    <a:pt x="70" y="220"/>
                    <a:pt x="51" y="219"/>
                  </a:cubicBezTo>
                  <a:cubicBezTo>
                    <a:pt x="17" y="216"/>
                    <a:pt x="4" y="205"/>
                    <a:pt x="4" y="205"/>
                  </a:cubicBezTo>
                  <a:cubicBezTo>
                    <a:pt x="4" y="210"/>
                    <a:pt x="4" y="210"/>
                    <a:pt x="4" y="210"/>
                  </a:cubicBezTo>
                  <a:cubicBezTo>
                    <a:pt x="4" y="226"/>
                    <a:pt x="4" y="226"/>
                    <a:pt x="4" y="226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4" y="235"/>
                    <a:pt x="4" y="235"/>
                    <a:pt x="4" y="235"/>
                  </a:cubicBezTo>
                  <a:cubicBezTo>
                    <a:pt x="4" y="237"/>
                    <a:pt x="4" y="237"/>
                    <a:pt x="4" y="237"/>
                  </a:cubicBezTo>
                  <a:cubicBezTo>
                    <a:pt x="4" y="237"/>
                    <a:pt x="13" y="241"/>
                    <a:pt x="25" y="245"/>
                  </a:cubicBezTo>
                  <a:cubicBezTo>
                    <a:pt x="31" y="246"/>
                    <a:pt x="36" y="248"/>
                    <a:pt x="42" y="249"/>
                  </a:cubicBezTo>
                  <a:cubicBezTo>
                    <a:pt x="42" y="249"/>
                    <a:pt x="42" y="249"/>
                    <a:pt x="42" y="249"/>
                  </a:cubicBezTo>
                  <a:cubicBezTo>
                    <a:pt x="61" y="252"/>
                    <a:pt x="80" y="252"/>
                    <a:pt x="100" y="248"/>
                  </a:cubicBezTo>
                  <a:cubicBezTo>
                    <a:pt x="113" y="245"/>
                    <a:pt x="125" y="241"/>
                    <a:pt x="136" y="235"/>
                  </a:cubicBezTo>
                  <a:cubicBezTo>
                    <a:pt x="162" y="224"/>
                    <a:pt x="175" y="199"/>
                    <a:pt x="171" y="169"/>
                  </a:cubicBezTo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0654178" y="6270257"/>
              <a:ext cx="23700" cy="26100"/>
            </a:xfrm>
            <a:prstGeom prst="rect">
              <a:avLst/>
            </a:pr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1644841" y="6317381"/>
              <a:ext cx="128170" cy="158358"/>
            </a:xfrm>
            <a:custGeom>
              <a:avLst/>
              <a:gdLst/>
              <a:ahLst/>
              <a:cxnLst/>
              <a:rect l="l" t="t" r="r" b="b"/>
              <a:pathLst>
                <a:path w="205" h="252" extrusionOk="0">
                  <a:moveTo>
                    <a:pt x="198" y="68"/>
                  </a:moveTo>
                  <a:cubicBezTo>
                    <a:pt x="185" y="15"/>
                    <a:pt x="141" y="5"/>
                    <a:pt x="132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03" y="0"/>
                    <a:pt x="85" y="3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49" y="18"/>
                    <a:pt x="40" y="30"/>
                    <a:pt x="40" y="3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5"/>
                    <a:pt x="40" y="184"/>
                    <a:pt x="40" y="181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65"/>
                    <a:pt x="68" y="38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8"/>
                    <a:pt x="133" y="35"/>
                    <a:pt x="151" y="58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6" y="67"/>
                    <a:pt x="157" y="68"/>
                    <a:pt x="159" y="71"/>
                  </a:cubicBezTo>
                  <a:cubicBezTo>
                    <a:pt x="159" y="72"/>
                    <a:pt x="160" y="73"/>
                    <a:pt x="160" y="76"/>
                  </a:cubicBezTo>
                  <a:cubicBezTo>
                    <a:pt x="161" y="82"/>
                    <a:pt x="164" y="95"/>
                    <a:pt x="164" y="121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252"/>
                    <a:pt x="164" y="252"/>
                    <a:pt x="164" y="252"/>
                  </a:cubicBezTo>
                  <a:cubicBezTo>
                    <a:pt x="164" y="252"/>
                    <a:pt x="164" y="252"/>
                    <a:pt x="164" y="252"/>
                  </a:cubicBezTo>
                  <a:cubicBezTo>
                    <a:pt x="205" y="252"/>
                    <a:pt x="205" y="252"/>
                    <a:pt x="205" y="252"/>
                  </a:cubicBezTo>
                  <a:cubicBezTo>
                    <a:pt x="205" y="107"/>
                    <a:pt x="205" y="107"/>
                    <a:pt x="205" y="107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2" y="88"/>
                    <a:pt x="201" y="78"/>
                    <a:pt x="198" y="68"/>
                  </a:cubicBezTo>
                </a:path>
              </a:pathLst>
            </a:custGeom>
            <a:solidFill>
              <a:srgbClr val="01A6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10696544" y="6317373"/>
              <a:ext cx="225357" cy="158358"/>
            </a:xfrm>
            <a:custGeom>
              <a:avLst/>
              <a:gdLst/>
              <a:ahLst/>
              <a:cxnLst/>
              <a:rect l="l" t="t" r="r" b="b"/>
              <a:pathLst>
                <a:path w="361" h="252" extrusionOk="0">
                  <a:moveTo>
                    <a:pt x="263" y="1"/>
                  </a:moveTo>
                  <a:cubicBezTo>
                    <a:pt x="214" y="3"/>
                    <a:pt x="192" y="26"/>
                    <a:pt x="185" y="35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2" y="37"/>
                    <a:pt x="182" y="37"/>
                    <a:pt x="182" y="3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70" y="19"/>
                    <a:pt x="157" y="11"/>
                    <a:pt x="150" y="8"/>
                  </a:cubicBezTo>
                  <a:cubicBezTo>
                    <a:pt x="131" y="1"/>
                    <a:pt x="114" y="1"/>
                    <a:pt x="112" y="1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86" y="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48" y="18"/>
                    <a:pt x="38" y="30"/>
                    <a:pt x="38" y="3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6"/>
                    <a:pt x="38" y="105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91"/>
                    <a:pt x="39" y="84"/>
                    <a:pt x="41" y="80"/>
                  </a:cubicBezTo>
                  <a:cubicBezTo>
                    <a:pt x="48" y="53"/>
                    <a:pt x="72" y="34"/>
                    <a:pt x="101" y="34"/>
                  </a:cubicBezTo>
                  <a:cubicBezTo>
                    <a:pt x="127" y="34"/>
                    <a:pt x="147" y="48"/>
                    <a:pt x="157" y="69"/>
                  </a:cubicBezTo>
                  <a:cubicBezTo>
                    <a:pt x="159" y="76"/>
                    <a:pt x="161" y="84"/>
                    <a:pt x="161" y="93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1" y="137"/>
                    <a:pt x="161" y="137"/>
                    <a:pt x="161" y="137"/>
                  </a:cubicBezTo>
                  <a:cubicBezTo>
                    <a:pt x="161" y="181"/>
                    <a:pt x="161" y="181"/>
                    <a:pt x="161" y="181"/>
                  </a:cubicBezTo>
                  <a:cubicBezTo>
                    <a:pt x="161" y="181"/>
                    <a:pt x="161" y="181"/>
                    <a:pt x="161" y="181"/>
                  </a:cubicBezTo>
                  <a:cubicBezTo>
                    <a:pt x="161" y="250"/>
                    <a:pt x="161" y="250"/>
                    <a:pt x="161" y="250"/>
                  </a:cubicBezTo>
                  <a:cubicBezTo>
                    <a:pt x="199" y="250"/>
                    <a:pt x="199" y="250"/>
                    <a:pt x="199" y="250"/>
                  </a:cubicBezTo>
                  <a:cubicBezTo>
                    <a:pt x="199" y="107"/>
                    <a:pt x="199" y="107"/>
                    <a:pt x="199" y="107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60"/>
                    <a:pt x="226" y="34"/>
                    <a:pt x="260" y="34"/>
                  </a:cubicBezTo>
                  <a:cubicBezTo>
                    <a:pt x="272" y="34"/>
                    <a:pt x="284" y="38"/>
                    <a:pt x="294" y="45"/>
                  </a:cubicBezTo>
                  <a:cubicBezTo>
                    <a:pt x="310" y="56"/>
                    <a:pt x="321" y="72"/>
                    <a:pt x="321" y="94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250"/>
                    <a:pt x="321" y="250"/>
                    <a:pt x="321" y="250"/>
                  </a:cubicBezTo>
                  <a:cubicBezTo>
                    <a:pt x="361" y="250"/>
                    <a:pt x="361" y="250"/>
                    <a:pt x="361" y="250"/>
                  </a:cubicBezTo>
                  <a:cubicBezTo>
                    <a:pt x="361" y="99"/>
                    <a:pt x="361" y="99"/>
                    <a:pt x="361" y="99"/>
                  </a:cubicBezTo>
                  <a:cubicBezTo>
                    <a:pt x="361" y="79"/>
                    <a:pt x="357" y="63"/>
                    <a:pt x="350" y="49"/>
                  </a:cubicBezTo>
                  <a:cubicBezTo>
                    <a:pt x="325" y="5"/>
                    <a:pt x="280" y="1"/>
                    <a:pt x="263" y="1"/>
                  </a:cubicBezTo>
                </a:path>
              </a:pathLst>
            </a:custGeom>
            <a:solidFill>
              <a:srgbClr val="F4AA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6"/>
          <p:cNvSpPr/>
          <p:nvPr/>
        </p:nvSpPr>
        <p:spPr>
          <a:xfrm>
            <a:off x="760389" y="2762788"/>
            <a:ext cx="40788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Driving Enterprise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Digital Transformation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4A3594-B7F7-4F36-9DDC-47E8F8A1F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32"/>
            <a:ext cx="12191999" cy="6858000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C29572E8-6EC6-4A44-AAF5-411AE6FD4655}"/>
              </a:ext>
            </a:extLst>
          </p:cNvPr>
          <p:cNvSpPr txBox="1">
            <a:spLocks/>
          </p:cNvSpPr>
          <p:nvPr/>
        </p:nvSpPr>
        <p:spPr>
          <a:xfrm>
            <a:off x="5967052" y="2708048"/>
            <a:ext cx="5807604" cy="9137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marR="0" indent="0" algn="l" defTabSz="7868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1" i="0" u="none" strike="noStrike" kern="1200" cap="none" spc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</a:rPr>
              <a:t>Java FSD Track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C81B71-9790-4816-AECF-FA38C478A37D}"/>
              </a:ext>
            </a:extLst>
          </p:cNvPr>
          <p:cNvCxnSpPr/>
          <p:nvPr/>
        </p:nvCxnSpPr>
        <p:spPr>
          <a:xfrm>
            <a:off x="5607668" y="2382281"/>
            <a:ext cx="0" cy="3278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ECAB0D0-243B-4AD3-B8EC-51FF9E3BFC20}"/>
              </a:ext>
            </a:extLst>
          </p:cNvPr>
          <p:cNvSpPr/>
          <p:nvPr/>
        </p:nvSpPr>
        <p:spPr>
          <a:xfrm>
            <a:off x="5339388" y="2837312"/>
            <a:ext cx="525247" cy="5252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4044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8FB43-C05E-4394-98F6-C3A9E783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 FSD – Phase 1 (Implement OOPS using JAVA with DS)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93B350-BB56-4F00-868A-1D3D38874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780682"/>
              </p:ext>
            </p:extLst>
          </p:nvPr>
        </p:nvGraphicFramePr>
        <p:xfrm>
          <a:off x="1131757" y="1237692"/>
          <a:ext cx="10515599" cy="5088175"/>
        </p:xfrm>
        <a:graphic>
          <a:graphicData uri="http://schemas.openxmlformats.org/drawingml/2006/table">
            <a:tbl>
              <a:tblPr/>
              <a:tblGrid>
                <a:gridCol w="4921400">
                  <a:extLst>
                    <a:ext uri="{9D8B030D-6E8A-4147-A177-3AD203B41FA5}">
                      <a16:colId xmlns:a16="http://schemas.microsoft.com/office/drawing/2014/main" val="4057641108"/>
                    </a:ext>
                  </a:extLst>
                </a:gridCol>
                <a:gridCol w="2236655">
                  <a:extLst>
                    <a:ext uri="{9D8B030D-6E8A-4147-A177-3AD203B41FA5}">
                      <a16:colId xmlns:a16="http://schemas.microsoft.com/office/drawing/2014/main" val="1458976755"/>
                    </a:ext>
                  </a:extLst>
                </a:gridCol>
                <a:gridCol w="1681051">
                  <a:extLst>
                    <a:ext uri="{9D8B030D-6E8A-4147-A177-3AD203B41FA5}">
                      <a16:colId xmlns:a16="http://schemas.microsoft.com/office/drawing/2014/main" val="3922136024"/>
                    </a:ext>
                  </a:extLst>
                </a:gridCol>
                <a:gridCol w="1676493">
                  <a:extLst>
                    <a:ext uri="{9D8B030D-6E8A-4147-A177-3AD203B41FA5}">
                      <a16:colId xmlns:a16="http://schemas.microsoft.com/office/drawing/2014/main" val="4204318705"/>
                    </a:ext>
                  </a:extLst>
                </a:gridCol>
              </a:tblGrid>
              <a:tr h="636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Topics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E-Learning   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Live Virtual Class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215131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Git Training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90375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Core Java Training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59130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Java Deep-Dive Building Blocks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335648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Java deep-Dive Interfaces and Collections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143695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Multithreading, Exception Handling and OOPs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538595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Maven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184042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Stream API &amp; Lambda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06023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SQL Training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905590"/>
                  </a:ext>
                </a:extLst>
              </a:tr>
              <a:tr h="40474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Creating Database using JDBC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392312"/>
                  </a:ext>
                </a:extLst>
              </a:tr>
              <a:tr h="40474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End 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lang="en-IN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067942"/>
                  </a:ext>
                </a:extLst>
              </a:tr>
              <a:tr h="40474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Duration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Arial Nova Cond" panose="020B0506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082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372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8FB43-C05E-4394-98F6-C3A9E783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74" y="616703"/>
            <a:ext cx="11046011" cy="60588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Java FSD – Phase 3 (Implement Frameworks the DevOps way)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CF8814-247F-46E6-8C2C-CAC229F3A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359303"/>
              </p:ext>
            </p:extLst>
          </p:nvPr>
        </p:nvGraphicFramePr>
        <p:xfrm>
          <a:off x="1132392" y="1351650"/>
          <a:ext cx="10529956" cy="4017197"/>
        </p:xfrm>
        <a:graphic>
          <a:graphicData uri="http://schemas.openxmlformats.org/drawingml/2006/table">
            <a:tbl>
              <a:tblPr/>
              <a:tblGrid>
                <a:gridCol w="5227099">
                  <a:extLst>
                    <a:ext uri="{9D8B030D-6E8A-4147-A177-3AD203B41FA5}">
                      <a16:colId xmlns:a16="http://schemas.microsoft.com/office/drawing/2014/main" val="4057641108"/>
                    </a:ext>
                  </a:extLst>
                </a:gridCol>
                <a:gridCol w="1739355">
                  <a:extLst>
                    <a:ext uri="{9D8B030D-6E8A-4147-A177-3AD203B41FA5}">
                      <a16:colId xmlns:a16="http://schemas.microsoft.com/office/drawing/2014/main" val="1458976755"/>
                    </a:ext>
                  </a:extLst>
                </a:gridCol>
                <a:gridCol w="1766522">
                  <a:extLst>
                    <a:ext uri="{9D8B030D-6E8A-4147-A177-3AD203B41FA5}">
                      <a16:colId xmlns:a16="http://schemas.microsoft.com/office/drawing/2014/main" val="3922136024"/>
                    </a:ext>
                  </a:extLst>
                </a:gridCol>
                <a:gridCol w="1796980">
                  <a:extLst>
                    <a:ext uri="{9D8B030D-6E8A-4147-A177-3AD203B41FA5}">
                      <a16:colId xmlns:a16="http://schemas.microsoft.com/office/drawing/2014/main" val="4204318705"/>
                    </a:ext>
                  </a:extLst>
                </a:gridCol>
              </a:tblGrid>
              <a:tr h="6783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Topics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E-Learning     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Live Virtual Class Duration (Hrs)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215131"/>
                  </a:ext>
                </a:extLst>
              </a:tr>
              <a:tr h="417352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Creating a Hibernate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67385"/>
                  </a:ext>
                </a:extLst>
              </a:tr>
              <a:tr h="41735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 overview of Spring Core 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80250"/>
                  </a:ext>
                </a:extLst>
              </a:tr>
              <a:tr h="41735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 a Java application on a Spring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023334"/>
                  </a:ext>
                </a:extLst>
              </a:tr>
              <a:tr h="41735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Master Hibernate and JPA with Spring Boot in 100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E-Learning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624565"/>
                  </a:ext>
                </a:extLst>
              </a:tr>
              <a:tr h="41735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 a Java application on a Spring Boot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696721"/>
                  </a:ext>
                </a:extLst>
              </a:tr>
              <a:tr h="41735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Restful with Spring Boot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52700"/>
                  </a:ext>
                </a:extLst>
              </a:tr>
              <a:tr h="41735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Microservices with Springboot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Live Virtual Class </a:t>
                      </a:r>
                      <a:endParaRPr kumimoji="0" lang="en-IN" sz="1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270375"/>
                  </a:ext>
                </a:extLst>
              </a:tr>
              <a:tr h="41735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Duration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IN" sz="1600" dirty="0">
                        <a:effectLst/>
                        <a:latin typeface="Arial Nova Cond" panose="020B0506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IN" sz="15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619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756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1"/>
            <a:ext cx="12191981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35"/>
          <p:cNvSpPr/>
          <p:nvPr/>
        </p:nvSpPr>
        <p:spPr>
          <a:xfrm>
            <a:off x="21" y="10"/>
            <a:ext cx="12192000" cy="6858000"/>
          </a:xfrm>
          <a:prstGeom prst="rect">
            <a:avLst/>
          </a:prstGeom>
          <a:gradFill>
            <a:gsLst>
              <a:gs pos="0">
                <a:srgbClr val="188B83">
                  <a:alpha val="88627"/>
                </a:srgbClr>
              </a:gs>
              <a:gs pos="100000">
                <a:srgbClr val="113F69">
                  <a:alpha val="93725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35"/>
              <a:buFont typeface="Arial"/>
              <a:buNone/>
            </a:pPr>
            <a:r>
              <a:rPr lang="en-US" sz="483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35"/>
          <p:cNvSpPr/>
          <p:nvPr/>
        </p:nvSpPr>
        <p:spPr>
          <a:xfrm>
            <a:off x="1166777" y="2496836"/>
            <a:ext cx="35358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5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7" name="Google Shape;130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4804" y="4920800"/>
            <a:ext cx="2463526" cy="659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35"/>
          <p:cNvSpPr/>
          <p:nvPr/>
        </p:nvSpPr>
        <p:spPr>
          <a:xfrm>
            <a:off x="1250902" y="5752842"/>
            <a:ext cx="488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UNITED STATES ● SINGAPORE ● INDIA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mplilearn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F7AB1B"/>
      </a:accent1>
      <a:accent2>
        <a:srgbClr val="FFCC66"/>
      </a:accent2>
      <a:accent3>
        <a:srgbClr val="00B0F0"/>
      </a:accent3>
      <a:accent4>
        <a:srgbClr val="63DBF7"/>
      </a:accent4>
      <a:accent5>
        <a:srgbClr val="233F57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34125</TotalTime>
  <Words>232</Words>
  <Application>Microsoft Office PowerPoint</Application>
  <PresentationFormat>Widescreen</PresentationFormat>
  <Paragraphs>92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Arial</vt:lpstr>
      <vt:lpstr>Wingdings</vt:lpstr>
      <vt:lpstr>Helvetica Neue Light</vt:lpstr>
      <vt:lpstr>Office Theme</vt:lpstr>
      <vt:lpstr>PowerPoint Presentation</vt:lpstr>
      <vt:lpstr>PowerPoint Presentation</vt:lpstr>
      <vt:lpstr>Java FSD – Phase 1 (Implement OOPS using JAVA with DS)</vt:lpstr>
      <vt:lpstr>Java FSD – Phase 3 (Implement Frameworks the DevOps way)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Rajat Agarwal</dc:creator>
  <cp:lastModifiedBy>Rajat Agarwal</cp:lastModifiedBy>
  <cp:revision>251</cp:revision>
  <dcterms:modified xsi:type="dcterms:W3CDTF">2021-09-20T09:01:22Z</dcterms:modified>
</cp:coreProperties>
</file>